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 id="2147483755" r:id="rId2"/>
  </p:sldMasterIdLst>
  <p:notesMasterIdLst>
    <p:notesMasterId r:id="rId41"/>
  </p:notesMasterIdLst>
  <p:sldIdLst>
    <p:sldId id="256" r:id="rId3"/>
    <p:sldId id="257" r:id="rId4"/>
    <p:sldId id="282" r:id="rId5"/>
    <p:sldId id="258" r:id="rId6"/>
    <p:sldId id="259" r:id="rId7"/>
    <p:sldId id="260" r:id="rId8"/>
    <p:sldId id="261" r:id="rId9"/>
    <p:sldId id="262" r:id="rId10"/>
    <p:sldId id="263" r:id="rId11"/>
    <p:sldId id="264" r:id="rId12"/>
    <p:sldId id="265" r:id="rId13"/>
    <p:sldId id="283" r:id="rId14"/>
    <p:sldId id="285" r:id="rId15"/>
    <p:sldId id="286" r:id="rId16"/>
    <p:sldId id="284" r:id="rId17"/>
    <p:sldId id="266" r:id="rId18"/>
    <p:sldId id="267" r:id="rId19"/>
    <p:sldId id="268" r:id="rId20"/>
    <p:sldId id="269" r:id="rId21"/>
    <p:sldId id="276" r:id="rId22"/>
    <p:sldId id="270" r:id="rId23"/>
    <p:sldId id="289" r:id="rId24"/>
    <p:sldId id="277" r:id="rId25"/>
    <p:sldId id="278" r:id="rId26"/>
    <p:sldId id="271" r:id="rId27"/>
    <p:sldId id="275" r:id="rId28"/>
    <p:sldId id="272" r:id="rId29"/>
    <p:sldId id="273" r:id="rId30"/>
    <p:sldId id="288" r:id="rId31"/>
    <p:sldId id="291" r:id="rId32"/>
    <p:sldId id="290" r:id="rId33"/>
    <p:sldId id="287" r:id="rId34"/>
    <p:sldId id="294" r:id="rId35"/>
    <p:sldId id="292" r:id="rId36"/>
    <p:sldId id="274" r:id="rId37"/>
    <p:sldId id="279" r:id="rId38"/>
    <p:sldId id="280" r:id="rId39"/>
    <p:sldId id="281" r:id="rId40"/>
  </p:sldIdLst>
  <p:sldSz cx="9144000" cy="5143500" type="screen16x9"/>
  <p:notesSz cx="6858000" cy="9144000"/>
  <p:embeddedFontLst>
    <p:embeddedFont>
      <p:font typeface="Nanum Myeongjo" panose="020B0604020202020204" charset="-127"/>
      <p:regular r:id="rId42"/>
      <p:bold r:id="rId43"/>
    </p:embeddedFont>
    <p:embeddedFont>
      <p:font typeface="Albert Sans" panose="020B0604020202020204" charset="0"/>
      <p:regular r:id="rId44"/>
      <p:bold r:id="rId45"/>
      <p:italic r:id="rId46"/>
      <p:boldItalic r:id="rId47"/>
    </p:embeddedFont>
    <p:embeddedFont>
      <p:font typeface="Century"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1EB"/>
    <a:srgbClr val="9ACAE0"/>
    <a:srgbClr val="3CBE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9832A-3E49-403D-BAAB-AB6EB9A3F4DA}" v="156" dt="2024-12-05T00:37:29.535"/>
    <p1510:client id="{55718ACC-9DA8-4A42-AAD4-55CFE535EC9F}" v="1014" dt="2024-12-05T00:59:42.414"/>
    <p1510:client id="{847F8B73-4C88-44DB-95A3-C94F4810C45A}" v="125" dt="2024-12-04T21:07:39.684"/>
    <p1510:client id="{C0E5D596-51D1-4B16-8F31-4A8DD3231B6D}" v="266" dt="2024-12-05T00:51:58.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nan Stout" userId="8YKTi0lI8WH6H6eDmSl7voByb9Lbb773fbcxYBLMlhE=" providerId="None" clId="Web-{12B9832A-3E49-403D-BAAB-AB6EB9A3F4DA}"/>
    <pc:docChg chg="addSld modSld">
      <pc:chgData name="Brennan Stout" userId="8YKTi0lI8WH6H6eDmSl7voByb9Lbb773fbcxYBLMlhE=" providerId="None" clId="Web-{12B9832A-3E49-403D-BAAB-AB6EB9A3F4DA}" dt="2024-12-05T00:37:29.535" v="132" actId="20577"/>
      <pc:docMkLst>
        <pc:docMk/>
      </pc:docMkLst>
      <pc:sldChg chg="mod modShow">
        <pc:chgData name="Brennan Stout" userId="8YKTi0lI8WH6H6eDmSl7voByb9Lbb773fbcxYBLMlhE=" providerId="None" clId="Web-{12B9832A-3E49-403D-BAAB-AB6EB9A3F4DA}" dt="2024-12-05T00:29:19.301" v="2"/>
        <pc:sldMkLst>
          <pc:docMk/>
          <pc:sldMk cId="0" sldId="270"/>
        </pc:sldMkLst>
      </pc:sldChg>
      <pc:sldChg chg="mod modShow">
        <pc:chgData name="Brennan Stout" userId="8YKTi0lI8WH6H6eDmSl7voByb9Lbb773fbcxYBLMlhE=" providerId="None" clId="Web-{12B9832A-3E49-403D-BAAB-AB6EB9A3F4DA}" dt="2024-12-05T00:36:53.987" v="131"/>
        <pc:sldMkLst>
          <pc:docMk/>
          <pc:sldMk cId="0" sldId="272"/>
        </pc:sldMkLst>
      </pc:sldChg>
      <pc:sldChg chg="modSp">
        <pc:chgData name="Brennan Stout" userId="8YKTi0lI8WH6H6eDmSl7voByb9Lbb773fbcxYBLMlhE=" providerId="None" clId="Web-{12B9832A-3E49-403D-BAAB-AB6EB9A3F4DA}" dt="2024-12-05T00:31:58.134" v="6" actId="20577"/>
        <pc:sldMkLst>
          <pc:docMk/>
          <pc:sldMk cId="3007604749" sldId="277"/>
        </pc:sldMkLst>
        <pc:spChg chg="mod">
          <ac:chgData name="Brennan Stout" userId="8YKTi0lI8WH6H6eDmSl7voByb9Lbb773fbcxYBLMlhE=" providerId="None" clId="Web-{12B9832A-3E49-403D-BAAB-AB6EB9A3F4DA}" dt="2024-12-05T00:31:51.712" v="4" actId="20577"/>
          <ac:spMkLst>
            <pc:docMk/>
            <pc:sldMk cId="3007604749" sldId="277"/>
            <ac:spMk id="2" creationId="{CCEC1A5A-652E-5E46-24C7-0EEBF13FAC07}"/>
          </ac:spMkLst>
        </pc:spChg>
        <pc:spChg chg="mod">
          <ac:chgData name="Brennan Stout" userId="8YKTi0lI8WH6H6eDmSl7voByb9Lbb773fbcxYBLMlhE=" providerId="None" clId="Web-{12B9832A-3E49-403D-BAAB-AB6EB9A3F4DA}" dt="2024-12-05T00:31:58.134" v="6" actId="20577"/>
          <ac:spMkLst>
            <pc:docMk/>
            <pc:sldMk cId="3007604749" sldId="277"/>
            <ac:spMk id="3" creationId="{DFB0190F-8D70-63C5-1B4B-C056AB9D2031}"/>
          </ac:spMkLst>
        </pc:spChg>
      </pc:sldChg>
      <pc:sldChg chg="addSp modSp">
        <pc:chgData name="Brennan Stout" userId="8YKTi0lI8WH6H6eDmSl7voByb9Lbb773fbcxYBLMlhE=" providerId="None" clId="Web-{12B9832A-3E49-403D-BAAB-AB6EB9A3F4DA}" dt="2024-12-05T00:36:21.127" v="130" actId="1076"/>
        <pc:sldMkLst>
          <pc:docMk/>
          <pc:sldMk cId="622665088" sldId="278"/>
        </pc:sldMkLst>
        <pc:spChg chg="mod">
          <ac:chgData name="Brennan Stout" userId="8YKTi0lI8WH6H6eDmSl7voByb9Lbb773fbcxYBLMlhE=" providerId="None" clId="Web-{12B9832A-3E49-403D-BAAB-AB6EB9A3F4DA}" dt="2024-12-05T00:32:17.275" v="7" actId="20577"/>
          <ac:spMkLst>
            <pc:docMk/>
            <pc:sldMk cId="622665088" sldId="278"/>
            <ac:spMk id="2" creationId="{9D9FE708-6635-9BDB-2B25-4A2E0F696E6D}"/>
          </ac:spMkLst>
        </pc:spChg>
        <pc:spChg chg="mod">
          <ac:chgData name="Brennan Stout" userId="8YKTi0lI8WH6H6eDmSl7voByb9Lbb773fbcxYBLMlhE=" providerId="None" clId="Web-{12B9832A-3E49-403D-BAAB-AB6EB9A3F4DA}" dt="2024-12-05T00:34:06.075" v="100" actId="20577"/>
          <ac:spMkLst>
            <pc:docMk/>
            <pc:sldMk cId="622665088" sldId="278"/>
            <ac:spMk id="3" creationId="{2D44BDED-5741-F79C-BCC8-4874807746D9}"/>
          </ac:spMkLst>
        </pc:spChg>
        <pc:spChg chg="add mod">
          <ac:chgData name="Brennan Stout" userId="8YKTi0lI8WH6H6eDmSl7voByb9Lbb773fbcxYBLMlhE=" providerId="None" clId="Web-{12B9832A-3E49-403D-BAAB-AB6EB9A3F4DA}" dt="2024-12-05T00:34:45.467" v="128" actId="1076"/>
          <ac:spMkLst>
            <pc:docMk/>
            <pc:sldMk cId="622665088" sldId="278"/>
            <ac:spMk id="4" creationId="{520DA637-0DEC-B4C5-5CD5-310FD81E8158}"/>
          </ac:spMkLst>
        </pc:spChg>
        <pc:spChg chg="mod">
          <ac:chgData name="Brennan Stout" userId="8YKTi0lI8WH6H6eDmSl7voByb9Lbb773fbcxYBLMlhE=" providerId="None" clId="Web-{12B9832A-3E49-403D-BAAB-AB6EB9A3F4DA}" dt="2024-12-05T00:33:40.059" v="96" actId="20577"/>
          <ac:spMkLst>
            <pc:docMk/>
            <pc:sldMk cId="622665088" sldId="278"/>
            <ac:spMk id="17" creationId="{4DC50D8F-9F70-67BC-5503-654C63EE8760}"/>
          </ac:spMkLst>
        </pc:spChg>
        <pc:picChg chg="add mod">
          <ac:chgData name="Brennan Stout" userId="8YKTi0lI8WH6H6eDmSl7voByb9Lbb773fbcxYBLMlhE=" providerId="None" clId="Web-{12B9832A-3E49-403D-BAAB-AB6EB9A3F4DA}" dt="2024-12-05T00:36:21.127" v="130" actId="1076"/>
          <ac:picMkLst>
            <pc:docMk/>
            <pc:sldMk cId="622665088" sldId="278"/>
            <ac:picMk id="6" creationId="{4A9A8B38-1D72-65BF-27BF-5A2DF300318C}"/>
          </ac:picMkLst>
        </pc:picChg>
      </pc:sldChg>
      <pc:sldChg chg="modSp add">
        <pc:chgData name="Brennan Stout" userId="8YKTi0lI8WH6H6eDmSl7voByb9Lbb773fbcxYBLMlhE=" providerId="None" clId="Web-{12B9832A-3E49-403D-BAAB-AB6EB9A3F4DA}" dt="2024-12-05T00:37:29.535" v="132" actId="20577"/>
        <pc:sldMkLst>
          <pc:docMk/>
          <pc:sldMk cId="190096721" sldId="287"/>
        </pc:sldMkLst>
        <pc:spChg chg="mod">
          <ac:chgData name="Brennan Stout" userId="8YKTi0lI8WH6H6eDmSl7voByb9Lbb773fbcxYBLMlhE=" providerId="None" clId="Web-{12B9832A-3E49-403D-BAAB-AB6EB9A3F4DA}" dt="2024-12-05T00:37:29.535" v="132" actId="20577"/>
          <ac:spMkLst>
            <pc:docMk/>
            <pc:sldMk cId="190096721" sldId="287"/>
            <ac:spMk id="3" creationId="{8ECC6185-7B10-4F0E-0488-C48D64A200CE}"/>
          </ac:spMkLst>
        </pc:spChg>
      </pc:sldChg>
      <pc:sldChg chg="add">
        <pc:chgData name="Brennan Stout" userId="8YKTi0lI8WH6H6eDmSl7voByb9Lbb773fbcxYBLMlhE=" providerId="None" clId="Web-{12B9832A-3E49-403D-BAAB-AB6EB9A3F4DA}" dt="2024-12-05T00:29:15.129" v="1"/>
        <pc:sldMkLst>
          <pc:docMk/>
          <pc:sldMk cId="474788318" sldId="289"/>
        </pc:sldMkLst>
      </pc:sldChg>
    </pc:docChg>
  </pc:docChgLst>
  <pc:docChgLst>
    <pc:chgData name="Umme Kulsum" userId="wQMg5HPon74a6A/onWfnfyliwhy055NlpnI16tnNizA=" providerId="None" clId="Web-{C0E5D596-51D1-4B16-8F31-4A8DD3231B6D}"/>
    <pc:docChg chg="addSld delSld modSld">
      <pc:chgData name="Umme Kulsum" userId="wQMg5HPon74a6A/onWfnfyliwhy055NlpnI16tnNizA=" providerId="None" clId="Web-{C0E5D596-51D1-4B16-8F31-4A8DD3231B6D}" dt="2024-12-05T00:51:58.765" v="258" actId="1076"/>
      <pc:docMkLst>
        <pc:docMk/>
      </pc:docMkLst>
      <pc:sldChg chg="modSp">
        <pc:chgData name="Umme Kulsum" userId="wQMg5HPon74a6A/onWfnfyliwhy055NlpnI16tnNizA=" providerId="None" clId="Web-{C0E5D596-51D1-4B16-8F31-4A8DD3231B6D}" dt="2024-12-05T00:24:01.171" v="249" actId="1076"/>
        <pc:sldMkLst>
          <pc:docMk/>
          <pc:sldMk cId="0" sldId="256"/>
        </pc:sldMkLst>
        <pc:spChg chg="mod">
          <ac:chgData name="Umme Kulsum" userId="wQMg5HPon74a6A/onWfnfyliwhy055NlpnI16tnNizA=" providerId="None" clId="Web-{C0E5D596-51D1-4B16-8F31-4A8DD3231B6D}" dt="2024-12-05T00:24:01.171" v="249" actId="1076"/>
          <ac:spMkLst>
            <pc:docMk/>
            <pc:sldMk cId="0" sldId="256"/>
            <ac:spMk id="724" creationId="{00000000-0000-0000-0000-000000000000}"/>
          </ac:spMkLst>
        </pc:spChg>
      </pc:sldChg>
      <pc:sldChg chg="addSp delSp modSp">
        <pc:chgData name="Umme Kulsum" userId="wQMg5HPon74a6A/onWfnfyliwhy055NlpnI16tnNizA=" providerId="None" clId="Web-{C0E5D596-51D1-4B16-8F31-4A8DD3231B6D}" dt="2024-12-05T00:23:51.499" v="248" actId="1076"/>
        <pc:sldMkLst>
          <pc:docMk/>
          <pc:sldMk cId="1349081498" sldId="282"/>
        </pc:sldMkLst>
        <pc:spChg chg="add del mod">
          <ac:chgData name="Umme Kulsum" userId="wQMg5HPon74a6A/onWfnfyliwhy055NlpnI16tnNizA=" providerId="None" clId="Web-{C0E5D596-51D1-4B16-8F31-4A8DD3231B6D}" dt="2024-12-05T00:15:30.391" v="5"/>
          <ac:spMkLst>
            <pc:docMk/>
            <pc:sldMk cId="1349081498" sldId="282"/>
            <ac:spMk id="3" creationId="{738F279D-C7EE-7B84-2710-360571701CBF}"/>
          </ac:spMkLst>
        </pc:spChg>
        <pc:spChg chg="add del mod">
          <ac:chgData name="Umme Kulsum" userId="wQMg5HPon74a6A/onWfnfyliwhy055NlpnI16tnNizA=" providerId="None" clId="Web-{C0E5D596-51D1-4B16-8F31-4A8DD3231B6D}" dt="2024-12-05T00:23:51.499" v="248" actId="1076"/>
          <ac:spMkLst>
            <pc:docMk/>
            <pc:sldMk cId="1349081498" sldId="282"/>
            <ac:spMk id="731" creationId="{F82852B2-2131-F382-0DB8-4AFAD6EC2FF8}"/>
          </ac:spMkLst>
        </pc:spChg>
        <pc:spChg chg="mod">
          <ac:chgData name="Umme Kulsum" userId="wQMg5HPon74a6A/onWfnfyliwhy055NlpnI16tnNizA=" providerId="None" clId="Web-{C0E5D596-51D1-4B16-8F31-4A8DD3231B6D}" dt="2024-12-05T00:15:25.735" v="3" actId="1076"/>
          <ac:spMkLst>
            <pc:docMk/>
            <pc:sldMk cId="1349081498" sldId="282"/>
            <ac:spMk id="735" creationId="{3D81296A-E1EC-819C-8016-72A31EBC98EB}"/>
          </ac:spMkLst>
        </pc:spChg>
        <pc:spChg chg="mod">
          <ac:chgData name="Umme Kulsum" userId="wQMg5HPon74a6A/onWfnfyliwhy055NlpnI16tnNizA=" providerId="None" clId="Web-{C0E5D596-51D1-4B16-8F31-4A8DD3231B6D}" dt="2024-12-05T00:16:13.642" v="27" actId="20577"/>
          <ac:spMkLst>
            <pc:docMk/>
            <pc:sldMk cId="1349081498" sldId="282"/>
            <ac:spMk id="738" creationId="{90334D24-C05C-22D7-02F5-669029E05B17}"/>
          </ac:spMkLst>
        </pc:spChg>
        <pc:spChg chg="mod">
          <ac:chgData name="Umme Kulsum" userId="wQMg5HPon74a6A/onWfnfyliwhy055NlpnI16tnNizA=" providerId="None" clId="Web-{C0E5D596-51D1-4B16-8F31-4A8DD3231B6D}" dt="2024-12-05T00:16:02.611" v="22" actId="20577"/>
          <ac:spMkLst>
            <pc:docMk/>
            <pc:sldMk cId="1349081498" sldId="282"/>
            <ac:spMk id="739" creationId="{6BA61E10-512B-B936-2578-EAD01775AD67}"/>
          </ac:spMkLst>
        </pc:spChg>
        <pc:spChg chg="mod">
          <ac:chgData name="Umme Kulsum" userId="wQMg5HPon74a6A/onWfnfyliwhy055NlpnI16tnNizA=" providerId="None" clId="Web-{C0E5D596-51D1-4B16-8F31-4A8DD3231B6D}" dt="2024-12-05T00:16:17.174" v="28" actId="20577"/>
          <ac:spMkLst>
            <pc:docMk/>
            <pc:sldMk cId="1349081498" sldId="282"/>
            <ac:spMk id="740" creationId="{7C0B7230-821A-9845-89A2-9031109D51DA}"/>
          </ac:spMkLst>
        </pc:spChg>
        <pc:spChg chg="mod">
          <ac:chgData name="Umme Kulsum" userId="wQMg5HPon74a6A/onWfnfyliwhy055NlpnI16tnNizA=" providerId="None" clId="Web-{C0E5D596-51D1-4B16-8F31-4A8DD3231B6D}" dt="2024-12-05T00:16:36.299" v="44" actId="20577"/>
          <ac:spMkLst>
            <pc:docMk/>
            <pc:sldMk cId="1349081498" sldId="282"/>
            <ac:spMk id="741" creationId="{62DB75F9-8462-2DB6-082F-7B84D3971A7A}"/>
          </ac:spMkLst>
        </pc:spChg>
        <pc:spChg chg="mod">
          <ac:chgData name="Umme Kulsum" userId="wQMg5HPon74a6A/onWfnfyliwhy055NlpnI16tnNizA=" providerId="None" clId="Web-{C0E5D596-51D1-4B16-8F31-4A8DD3231B6D}" dt="2024-12-05T00:16:23.737" v="31" actId="20577"/>
          <ac:spMkLst>
            <pc:docMk/>
            <pc:sldMk cId="1349081498" sldId="282"/>
            <ac:spMk id="742" creationId="{FD467F42-3DCE-6891-DD9D-4D0AD71D5228}"/>
          </ac:spMkLst>
        </pc:spChg>
        <pc:spChg chg="mod">
          <ac:chgData name="Umme Kulsum" userId="wQMg5HPon74a6A/onWfnfyliwhy055NlpnI16tnNizA=" providerId="None" clId="Web-{C0E5D596-51D1-4B16-8F31-4A8DD3231B6D}" dt="2024-12-05T00:16:30.127" v="35" actId="20577"/>
          <ac:spMkLst>
            <pc:docMk/>
            <pc:sldMk cId="1349081498" sldId="282"/>
            <ac:spMk id="743" creationId="{4DCBE256-84BB-6D7F-794D-264D37718828}"/>
          </ac:spMkLst>
        </pc:spChg>
      </pc:sldChg>
      <pc:sldChg chg="modSp">
        <pc:chgData name="Umme Kulsum" userId="wQMg5HPon74a6A/onWfnfyliwhy055NlpnI16tnNizA=" providerId="None" clId="Web-{C0E5D596-51D1-4B16-8F31-4A8DD3231B6D}" dt="2024-12-05T00:21:39.308" v="234" actId="20577"/>
        <pc:sldMkLst>
          <pc:docMk/>
          <pc:sldMk cId="2347195284" sldId="283"/>
        </pc:sldMkLst>
        <pc:spChg chg="mod">
          <ac:chgData name="Umme Kulsum" userId="wQMg5HPon74a6A/onWfnfyliwhy055NlpnI16tnNizA=" providerId="None" clId="Web-{C0E5D596-51D1-4B16-8F31-4A8DD3231B6D}" dt="2024-12-05T00:21:39.308" v="234" actId="20577"/>
          <ac:spMkLst>
            <pc:docMk/>
            <pc:sldMk cId="2347195284" sldId="283"/>
            <ac:spMk id="841" creationId="{76CB31BB-2FF1-F62E-77ED-9406B0CDA24D}"/>
          </ac:spMkLst>
        </pc:spChg>
      </pc:sldChg>
      <pc:sldChg chg="addSp delSp modSp add replId">
        <pc:chgData name="Umme Kulsum" userId="wQMg5HPon74a6A/onWfnfyliwhy055NlpnI16tnNizA=" providerId="None" clId="Web-{C0E5D596-51D1-4B16-8F31-4A8DD3231B6D}" dt="2024-12-05T00:19:08.913" v="131" actId="1076"/>
        <pc:sldMkLst>
          <pc:docMk/>
          <pc:sldMk cId="3197995879" sldId="285"/>
        </pc:sldMkLst>
        <pc:spChg chg="del mod">
          <ac:chgData name="Umme Kulsum" userId="wQMg5HPon74a6A/onWfnfyliwhy055NlpnI16tnNizA=" providerId="None" clId="Web-{C0E5D596-51D1-4B16-8F31-4A8DD3231B6D}" dt="2024-12-05T00:19:03.319" v="130"/>
          <ac:spMkLst>
            <pc:docMk/>
            <pc:sldMk cId="3197995879" sldId="285"/>
            <ac:spMk id="841" creationId="{76CB31BB-2FF1-F62E-77ED-9406B0CDA24D}"/>
          </ac:spMkLst>
        </pc:spChg>
        <pc:graphicFrameChg chg="add mod">
          <ac:chgData name="Umme Kulsum" userId="wQMg5HPon74a6A/onWfnfyliwhy055NlpnI16tnNizA=" providerId="None" clId="Web-{C0E5D596-51D1-4B16-8F31-4A8DD3231B6D}" dt="2024-12-05T00:19:08.913" v="131" actId="1076"/>
          <ac:graphicFrameMkLst>
            <pc:docMk/>
            <pc:sldMk cId="3197995879" sldId="285"/>
            <ac:graphicFrameMk id="3" creationId="{6D3B5D3E-2E81-9FBD-F89C-DA45404E5260}"/>
          </ac:graphicFrameMkLst>
        </pc:graphicFrameChg>
      </pc:sldChg>
      <pc:sldChg chg="addSp delSp modSp add replId">
        <pc:chgData name="Umme Kulsum" userId="wQMg5HPon74a6A/onWfnfyliwhy055NlpnI16tnNizA=" providerId="None" clId="Web-{C0E5D596-51D1-4B16-8F31-4A8DD3231B6D}" dt="2024-12-05T00:23:09.779" v="246" actId="1076"/>
        <pc:sldMkLst>
          <pc:docMk/>
          <pc:sldMk cId="1931498520" sldId="286"/>
        </pc:sldMkLst>
        <pc:graphicFrameChg chg="del modGraphic">
          <ac:chgData name="Umme Kulsum" userId="wQMg5HPon74a6A/onWfnfyliwhy055NlpnI16tnNizA=" providerId="None" clId="Web-{C0E5D596-51D1-4B16-8F31-4A8DD3231B6D}" dt="2024-12-05T00:21:53.933" v="237"/>
          <ac:graphicFrameMkLst>
            <pc:docMk/>
            <pc:sldMk cId="1931498520" sldId="286"/>
            <ac:graphicFrameMk id="3" creationId="{6D3B5D3E-2E81-9FBD-F89C-DA45404E5260}"/>
          </ac:graphicFrameMkLst>
        </pc:graphicFrameChg>
        <pc:picChg chg="add mod">
          <ac:chgData name="Umme Kulsum" userId="wQMg5HPon74a6A/onWfnfyliwhy055NlpnI16tnNizA=" providerId="None" clId="Web-{C0E5D596-51D1-4B16-8F31-4A8DD3231B6D}" dt="2024-12-05T00:22:48.154" v="241" actId="1076"/>
          <ac:picMkLst>
            <pc:docMk/>
            <pc:sldMk cId="1931498520" sldId="286"/>
            <ac:picMk id="2" creationId="{014BF673-DD66-B877-EDEF-2721AC595E0A}"/>
          </ac:picMkLst>
        </pc:picChg>
        <pc:picChg chg="add mod">
          <ac:chgData name="Umme Kulsum" userId="wQMg5HPon74a6A/onWfnfyliwhy055NlpnI16tnNizA=" providerId="None" clId="Web-{C0E5D596-51D1-4B16-8F31-4A8DD3231B6D}" dt="2024-12-05T00:23:09.779" v="246" actId="1076"/>
          <ac:picMkLst>
            <pc:docMk/>
            <pc:sldMk cId="1931498520" sldId="286"/>
            <ac:picMk id="4" creationId="{B3B3F701-8897-AA10-ACE7-A62FDDF427BF}"/>
          </ac:picMkLst>
        </pc:picChg>
      </pc:sldChg>
      <pc:sldChg chg="new del">
        <pc:chgData name="Umme Kulsum" userId="wQMg5HPon74a6A/onWfnfyliwhy055NlpnI16tnNizA=" providerId="None" clId="Web-{C0E5D596-51D1-4B16-8F31-4A8DD3231B6D}" dt="2024-12-05T00:50:42.091" v="251"/>
        <pc:sldMkLst>
          <pc:docMk/>
          <pc:sldMk cId="2960609720" sldId="292"/>
        </pc:sldMkLst>
      </pc:sldChg>
      <pc:sldChg chg="addSp delSp modSp add replId">
        <pc:chgData name="Umme Kulsum" userId="wQMg5HPon74a6A/onWfnfyliwhy055NlpnI16tnNizA=" providerId="None" clId="Web-{C0E5D596-51D1-4B16-8F31-4A8DD3231B6D}" dt="2024-12-05T00:51:58.765" v="258" actId="1076"/>
        <pc:sldMkLst>
          <pc:docMk/>
          <pc:sldMk cId="3525623118" sldId="292"/>
        </pc:sldMkLst>
        <pc:spChg chg="del mod">
          <ac:chgData name="Umme Kulsum" userId="wQMg5HPon74a6A/onWfnfyliwhy055NlpnI16tnNizA=" providerId="None" clId="Web-{C0E5D596-51D1-4B16-8F31-4A8DD3231B6D}" dt="2024-12-05T00:51:55.312" v="257"/>
          <ac:spMkLst>
            <pc:docMk/>
            <pc:sldMk cId="3525623118" sldId="292"/>
            <ac:spMk id="3" creationId="{8ECC6185-7B10-4F0E-0488-C48D64A200CE}"/>
          </ac:spMkLst>
        </pc:spChg>
        <pc:spChg chg="mod">
          <ac:chgData name="Umme Kulsum" userId="wQMg5HPon74a6A/onWfnfyliwhy055NlpnI16tnNizA=" providerId="None" clId="Web-{C0E5D596-51D1-4B16-8F31-4A8DD3231B6D}" dt="2024-12-05T00:51:58.765" v="258" actId="1076"/>
          <ac:spMkLst>
            <pc:docMk/>
            <pc:sldMk cId="3525623118" sldId="292"/>
            <ac:spMk id="938" creationId="{00000000-0000-0000-0000-000000000000}"/>
          </ac:spMkLst>
        </pc:spChg>
        <pc:picChg chg="add mod">
          <ac:chgData name="Umme Kulsum" userId="wQMg5HPon74a6A/onWfnfyliwhy055NlpnI16tnNizA=" providerId="None" clId="Web-{C0E5D596-51D1-4B16-8F31-4A8DD3231B6D}" dt="2024-12-05T00:51:54.671" v="256" actId="1076"/>
          <ac:picMkLst>
            <pc:docMk/>
            <pc:sldMk cId="3525623118" sldId="292"/>
            <ac:picMk id="2" creationId="{C9B8F1F6-F951-7EE3-85A1-D64BBF702197}"/>
          </ac:picMkLst>
        </pc:picChg>
      </pc:sldChg>
    </pc:docChg>
  </pc:docChgLst>
  <pc:docChgLst>
    <pc:chgData name="Brennan Stout" userId="8YKTi0lI8WH6H6eDmSl7voByb9Lbb773fbcxYBLMlhE=" providerId="None" clId="Web-{847F8B73-4C88-44DB-95A3-C94F4810C45A}"/>
    <pc:docChg chg="addSld modSld">
      <pc:chgData name="Brennan Stout" userId="8YKTi0lI8WH6H6eDmSl7voByb9Lbb773fbcxYBLMlhE=" providerId="None" clId="Web-{847F8B73-4C88-44DB-95A3-C94F4810C45A}" dt="2024-12-04T21:07:38.012" v="117" actId="20577"/>
      <pc:docMkLst>
        <pc:docMk/>
      </pc:docMkLst>
      <pc:sldChg chg="addSp modSp">
        <pc:chgData name="Brennan Stout" userId="8YKTi0lI8WH6H6eDmSl7voByb9Lbb773fbcxYBLMlhE=" providerId="None" clId="Web-{847F8B73-4C88-44DB-95A3-C94F4810C45A}" dt="2024-12-04T21:02:26.133" v="70" actId="20577"/>
        <pc:sldMkLst>
          <pc:docMk/>
          <pc:sldMk cId="0" sldId="271"/>
        </pc:sldMkLst>
        <pc:spChg chg="add mod">
          <ac:chgData name="Brennan Stout" userId="8YKTi0lI8WH6H6eDmSl7voByb9Lbb773fbcxYBLMlhE=" providerId="None" clId="Web-{847F8B73-4C88-44DB-95A3-C94F4810C45A}" dt="2024-12-04T21:01:20.429" v="49" actId="20577"/>
          <ac:spMkLst>
            <pc:docMk/>
            <pc:sldMk cId="0" sldId="271"/>
            <ac:spMk id="7" creationId="{3D160AEC-D4EE-74C6-71C4-A3AEA615CC46}"/>
          </ac:spMkLst>
        </pc:spChg>
        <pc:spChg chg="add mod">
          <ac:chgData name="Brennan Stout" userId="8YKTi0lI8WH6H6eDmSl7voByb9Lbb773fbcxYBLMlhE=" providerId="None" clId="Web-{847F8B73-4C88-44DB-95A3-C94F4810C45A}" dt="2024-12-04T21:02:06.679" v="58" actId="1076"/>
          <ac:spMkLst>
            <pc:docMk/>
            <pc:sldMk cId="0" sldId="271"/>
            <ac:spMk id="9" creationId="{6914EC7D-E988-AE22-4021-1A76B90FBBAB}"/>
          </ac:spMkLst>
        </pc:spChg>
        <pc:spChg chg="add mod">
          <ac:chgData name="Brennan Stout" userId="8YKTi0lI8WH6H6eDmSl7voByb9Lbb773fbcxYBLMlhE=" providerId="None" clId="Web-{847F8B73-4C88-44DB-95A3-C94F4810C45A}" dt="2024-12-04T21:02:10.460" v="59" actId="20577"/>
          <ac:spMkLst>
            <pc:docMk/>
            <pc:sldMk cId="0" sldId="271"/>
            <ac:spMk id="10" creationId="{918135D4-09ED-050D-ADE8-47ED8A846674}"/>
          </ac:spMkLst>
        </pc:spChg>
        <pc:spChg chg="add mod">
          <ac:chgData name="Brennan Stout" userId="8YKTi0lI8WH6H6eDmSl7voByb9Lbb773fbcxYBLMlhE=" providerId="None" clId="Web-{847F8B73-4C88-44DB-95A3-C94F4810C45A}" dt="2024-12-04T21:02:18.211" v="69" actId="20577"/>
          <ac:spMkLst>
            <pc:docMk/>
            <pc:sldMk cId="0" sldId="271"/>
            <ac:spMk id="11" creationId="{1007F7D9-9FFD-924D-3D08-EA4FD6130FD8}"/>
          </ac:spMkLst>
        </pc:spChg>
        <pc:spChg chg="mod">
          <ac:chgData name="Brennan Stout" userId="8YKTi0lI8WH6H6eDmSl7voByb9Lbb773fbcxYBLMlhE=" providerId="None" clId="Web-{847F8B73-4C88-44DB-95A3-C94F4810C45A}" dt="2024-12-04T21:00:16.115" v="45" actId="1076"/>
          <ac:spMkLst>
            <pc:docMk/>
            <pc:sldMk cId="0" sldId="271"/>
            <ac:spMk id="916" creationId="{00000000-0000-0000-0000-000000000000}"/>
          </ac:spMkLst>
        </pc:spChg>
        <pc:spChg chg="mod">
          <ac:chgData name="Brennan Stout" userId="8YKTi0lI8WH6H6eDmSl7voByb9Lbb773fbcxYBLMlhE=" providerId="None" clId="Web-{847F8B73-4C88-44DB-95A3-C94F4810C45A}" dt="2024-12-04T21:02:26.133" v="70" actId="20577"/>
          <ac:spMkLst>
            <pc:docMk/>
            <pc:sldMk cId="0" sldId="271"/>
            <ac:spMk id="917" creationId="{00000000-0000-0000-0000-000000000000}"/>
          </ac:spMkLst>
        </pc:spChg>
        <pc:picChg chg="add mod">
          <ac:chgData name="Brennan Stout" userId="8YKTi0lI8WH6H6eDmSl7voByb9Lbb773fbcxYBLMlhE=" providerId="None" clId="Web-{847F8B73-4C88-44DB-95A3-C94F4810C45A}" dt="2024-12-04T20:57:55.394" v="31" actId="1076"/>
          <ac:picMkLst>
            <pc:docMk/>
            <pc:sldMk cId="0" sldId="271"/>
            <ac:picMk id="2" creationId="{62F94C0D-4B7C-5756-7401-7E4E1F1E623A}"/>
          </ac:picMkLst>
        </pc:picChg>
        <pc:picChg chg="add mod">
          <ac:chgData name="Brennan Stout" userId="8YKTi0lI8WH6H6eDmSl7voByb9Lbb773fbcxYBLMlhE=" providerId="None" clId="Web-{847F8B73-4C88-44DB-95A3-C94F4810C45A}" dt="2024-12-04T20:57:55.426" v="32" actId="1076"/>
          <ac:picMkLst>
            <pc:docMk/>
            <pc:sldMk cId="0" sldId="271"/>
            <ac:picMk id="3" creationId="{6C491F90-047B-3C40-A836-9ADDC0D5EF7A}"/>
          </ac:picMkLst>
        </pc:picChg>
        <pc:picChg chg="add mod">
          <ac:chgData name="Brennan Stout" userId="8YKTi0lI8WH6H6eDmSl7voByb9Lbb773fbcxYBLMlhE=" providerId="None" clId="Web-{847F8B73-4C88-44DB-95A3-C94F4810C45A}" dt="2024-12-04T20:57:55.379" v="30" actId="1076"/>
          <ac:picMkLst>
            <pc:docMk/>
            <pc:sldMk cId="0" sldId="271"/>
            <ac:picMk id="4" creationId="{C60692B5-8416-54CC-A746-EF38A4A9EE3E}"/>
          </ac:picMkLst>
        </pc:picChg>
        <pc:picChg chg="add mod">
          <ac:chgData name="Brennan Stout" userId="8YKTi0lI8WH6H6eDmSl7voByb9Lbb773fbcxYBLMlhE=" providerId="None" clId="Web-{847F8B73-4C88-44DB-95A3-C94F4810C45A}" dt="2024-12-04T20:57:55.457" v="33" actId="1076"/>
          <ac:picMkLst>
            <pc:docMk/>
            <pc:sldMk cId="0" sldId="271"/>
            <ac:picMk id="5" creationId="{3C09BCC3-6FE2-98A5-CDF6-D26775244F50}"/>
          </ac:picMkLst>
        </pc:picChg>
      </pc:sldChg>
      <pc:sldChg chg="addSp delSp modSp add replId">
        <pc:chgData name="Brennan Stout" userId="8YKTi0lI8WH6H6eDmSl7voByb9Lbb773fbcxYBLMlhE=" providerId="None" clId="Web-{847F8B73-4C88-44DB-95A3-C94F4810C45A}" dt="2024-12-04T21:07:38.012" v="117" actId="20577"/>
        <pc:sldMkLst>
          <pc:docMk/>
          <pc:sldMk cId="213441172" sldId="275"/>
        </pc:sldMkLst>
        <pc:spChg chg="mod ord">
          <ac:chgData name="Brennan Stout" userId="8YKTi0lI8WH6H6eDmSl7voByb9Lbb773fbcxYBLMlhE=" providerId="None" clId="Web-{847F8B73-4C88-44DB-95A3-C94F4810C45A}" dt="2024-12-04T21:05:46.526" v="97" actId="1076"/>
          <ac:spMkLst>
            <pc:docMk/>
            <pc:sldMk cId="213441172" sldId="275"/>
            <ac:spMk id="7" creationId="{3D160AEC-D4EE-74C6-71C4-A3AEA615CC46}"/>
          </ac:spMkLst>
        </pc:spChg>
        <pc:spChg chg="mod ord">
          <ac:chgData name="Brennan Stout" userId="8YKTi0lI8WH6H6eDmSl7voByb9Lbb773fbcxYBLMlhE=" providerId="None" clId="Web-{847F8B73-4C88-44DB-95A3-C94F4810C45A}" dt="2024-12-04T21:05:46.542" v="99" actId="1076"/>
          <ac:spMkLst>
            <pc:docMk/>
            <pc:sldMk cId="213441172" sldId="275"/>
            <ac:spMk id="9" creationId="{6914EC7D-E988-AE22-4021-1A76B90FBBAB}"/>
          </ac:spMkLst>
        </pc:spChg>
        <pc:spChg chg="mod ord">
          <ac:chgData name="Brennan Stout" userId="8YKTi0lI8WH6H6eDmSl7voByb9Lbb773fbcxYBLMlhE=" providerId="None" clId="Web-{847F8B73-4C88-44DB-95A3-C94F4810C45A}" dt="2024-12-04T21:07:20.887" v="111" actId="1076"/>
          <ac:spMkLst>
            <pc:docMk/>
            <pc:sldMk cId="213441172" sldId="275"/>
            <ac:spMk id="10" creationId="{918135D4-09ED-050D-ADE8-47ED8A846674}"/>
          </ac:spMkLst>
        </pc:spChg>
        <pc:spChg chg="mod ord">
          <ac:chgData name="Brennan Stout" userId="8YKTi0lI8WH6H6eDmSl7voByb9Lbb773fbcxYBLMlhE=" providerId="None" clId="Web-{847F8B73-4C88-44DB-95A3-C94F4810C45A}" dt="2024-12-04T21:07:16.355" v="110" actId="1076"/>
          <ac:spMkLst>
            <pc:docMk/>
            <pc:sldMk cId="213441172" sldId="275"/>
            <ac:spMk id="11" creationId="{1007F7D9-9FFD-924D-3D08-EA4FD6130FD8}"/>
          </ac:spMkLst>
        </pc:spChg>
        <pc:spChg chg="ord">
          <ac:chgData name="Brennan Stout" userId="8YKTi0lI8WH6H6eDmSl7voByb9Lbb773fbcxYBLMlhE=" providerId="None" clId="Web-{847F8B73-4C88-44DB-95A3-C94F4810C45A}" dt="2024-12-04T21:06:35.370" v="102"/>
          <ac:spMkLst>
            <pc:docMk/>
            <pc:sldMk cId="213441172" sldId="275"/>
            <ac:spMk id="911" creationId="{00000000-0000-0000-0000-000000000000}"/>
          </ac:spMkLst>
        </pc:spChg>
        <pc:spChg chg="ord">
          <ac:chgData name="Brennan Stout" userId="8YKTi0lI8WH6H6eDmSl7voByb9Lbb773fbcxYBLMlhE=" providerId="None" clId="Web-{847F8B73-4C88-44DB-95A3-C94F4810C45A}" dt="2024-12-04T21:06:51.636" v="103"/>
          <ac:spMkLst>
            <pc:docMk/>
            <pc:sldMk cId="213441172" sldId="275"/>
            <ac:spMk id="912" creationId="{00000000-0000-0000-0000-000000000000}"/>
          </ac:spMkLst>
        </pc:spChg>
        <pc:spChg chg="mod">
          <ac:chgData name="Brennan Stout" userId="8YKTi0lI8WH6H6eDmSl7voByb9Lbb773fbcxYBLMlhE=" providerId="None" clId="Web-{847F8B73-4C88-44DB-95A3-C94F4810C45A}" dt="2024-12-04T21:07:38.012" v="117" actId="20577"/>
          <ac:spMkLst>
            <pc:docMk/>
            <pc:sldMk cId="213441172" sldId="275"/>
            <ac:spMk id="917" creationId="{00000000-0000-0000-0000-000000000000}"/>
          </ac:spMkLst>
        </pc:spChg>
        <pc:picChg chg="del">
          <ac:chgData name="Brennan Stout" userId="8YKTi0lI8WH6H6eDmSl7voByb9Lbb773fbcxYBLMlhE=" providerId="None" clId="Web-{847F8B73-4C88-44DB-95A3-C94F4810C45A}" dt="2024-12-04T21:02:38.430" v="75"/>
          <ac:picMkLst>
            <pc:docMk/>
            <pc:sldMk cId="213441172" sldId="275"/>
            <ac:picMk id="2" creationId="{62F94C0D-4B7C-5756-7401-7E4E1F1E623A}"/>
          </ac:picMkLst>
        </pc:picChg>
        <pc:picChg chg="del">
          <ac:chgData name="Brennan Stout" userId="8YKTi0lI8WH6H6eDmSl7voByb9Lbb773fbcxYBLMlhE=" providerId="None" clId="Web-{847F8B73-4C88-44DB-95A3-C94F4810C45A}" dt="2024-12-04T21:02:38.430" v="74"/>
          <ac:picMkLst>
            <pc:docMk/>
            <pc:sldMk cId="213441172" sldId="275"/>
            <ac:picMk id="3" creationId="{6C491F90-047B-3C40-A836-9ADDC0D5EF7A}"/>
          </ac:picMkLst>
        </pc:picChg>
        <pc:picChg chg="del">
          <ac:chgData name="Brennan Stout" userId="8YKTi0lI8WH6H6eDmSl7voByb9Lbb773fbcxYBLMlhE=" providerId="None" clId="Web-{847F8B73-4C88-44DB-95A3-C94F4810C45A}" dt="2024-12-04T21:02:38.430" v="73"/>
          <ac:picMkLst>
            <pc:docMk/>
            <pc:sldMk cId="213441172" sldId="275"/>
            <ac:picMk id="4" creationId="{C60692B5-8416-54CC-A746-EF38A4A9EE3E}"/>
          </ac:picMkLst>
        </pc:picChg>
        <pc:picChg chg="del">
          <ac:chgData name="Brennan Stout" userId="8YKTi0lI8WH6H6eDmSl7voByb9Lbb773fbcxYBLMlhE=" providerId="None" clId="Web-{847F8B73-4C88-44DB-95A3-C94F4810C45A}" dt="2024-12-04T21:02:38.430" v="72"/>
          <ac:picMkLst>
            <pc:docMk/>
            <pc:sldMk cId="213441172" sldId="275"/>
            <ac:picMk id="5" creationId="{3C09BCC3-6FE2-98A5-CDF6-D26775244F50}"/>
          </ac:picMkLst>
        </pc:picChg>
        <pc:picChg chg="add mod ord">
          <ac:chgData name="Brennan Stout" userId="8YKTi0lI8WH6H6eDmSl7voByb9Lbb773fbcxYBLMlhE=" providerId="None" clId="Web-{847F8B73-4C88-44DB-95A3-C94F4810C45A}" dt="2024-12-04T21:07:11.183" v="108"/>
          <ac:picMkLst>
            <pc:docMk/>
            <pc:sldMk cId="213441172" sldId="275"/>
            <ac:picMk id="6" creationId="{A68918CE-5018-97FA-A8B4-00483A068C56}"/>
          </ac:picMkLst>
        </pc:picChg>
        <pc:picChg chg="add mod">
          <ac:chgData name="Brennan Stout" userId="8YKTi0lI8WH6H6eDmSl7voByb9Lbb773fbcxYBLMlhE=" providerId="None" clId="Web-{847F8B73-4C88-44DB-95A3-C94F4810C45A}" dt="2024-12-04T21:05:46.479" v="95" actId="1076"/>
          <ac:picMkLst>
            <pc:docMk/>
            <pc:sldMk cId="213441172" sldId="275"/>
            <ac:picMk id="8" creationId="{92943025-63C9-7BCF-BF57-7D4DF411BFF7}"/>
          </ac:picMkLst>
        </pc:picChg>
        <pc:picChg chg="add mod ord">
          <ac:chgData name="Brennan Stout" userId="8YKTi0lI8WH6H6eDmSl7voByb9Lbb773fbcxYBLMlhE=" providerId="None" clId="Web-{847F8B73-4C88-44DB-95A3-C94F4810C45A}" dt="2024-12-04T21:07:03.152" v="105"/>
          <ac:picMkLst>
            <pc:docMk/>
            <pc:sldMk cId="213441172" sldId="275"/>
            <ac:picMk id="12" creationId="{2EB06026-E462-0A0A-6B45-31FF33AD033B}"/>
          </ac:picMkLst>
        </pc:picChg>
        <pc:picChg chg="add mod ord">
          <ac:chgData name="Brennan Stout" userId="8YKTi0lI8WH6H6eDmSl7voByb9Lbb773fbcxYBLMlhE=" providerId="None" clId="Web-{847F8B73-4C88-44DB-95A3-C94F4810C45A}" dt="2024-12-04T21:05:46.588" v="101" actId="1076"/>
          <ac:picMkLst>
            <pc:docMk/>
            <pc:sldMk cId="213441172" sldId="275"/>
            <ac:picMk id="13" creationId="{A6FEFC28-6C73-18C5-00AE-5E79BD2DBAB6}"/>
          </ac:picMkLst>
        </pc:picChg>
      </pc:sldChg>
    </pc:docChg>
  </pc:docChgLst>
  <pc:docChgLst>
    <pc:chgData name="Changho Lee" userId="kDLOCrRPQFrskYK3lWtFHMEtSJuHQFrY2aFFMUyXZHE=" providerId="None" clId="Web-{55718ACC-9DA8-4A42-AAD4-55CFE535EC9F}"/>
    <pc:docChg chg="addSld delSld modSld sldOrd">
      <pc:chgData name="Changho Lee" userId="kDLOCrRPQFrskYK3lWtFHMEtSJuHQFrY2aFFMUyXZHE=" providerId="None" clId="Web-{55718ACC-9DA8-4A42-AAD4-55CFE535EC9F}" dt="2024-12-05T00:59:40.461" v="880" actId="20577"/>
      <pc:docMkLst>
        <pc:docMk/>
      </pc:docMkLst>
      <pc:sldChg chg="addSp modSp">
        <pc:chgData name="Changho Lee" userId="kDLOCrRPQFrskYK3lWtFHMEtSJuHQFrY2aFFMUyXZHE=" providerId="None" clId="Web-{55718ACC-9DA8-4A42-AAD4-55CFE535EC9F}" dt="2024-12-05T00:23:49.726" v="21"/>
        <pc:sldMkLst>
          <pc:docMk/>
          <pc:sldMk cId="0" sldId="269"/>
        </pc:sldMkLst>
        <pc:picChg chg="add mod modCrop">
          <ac:chgData name="Changho Lee" userId="kDLOCrRPQFrskYK3lWtFHMEtSJuHQFrY2aFFMUyXZHE=" providerId="None" clId="Web-{55718ACC-9DA8-4A42-AAD4-55CFE535EC9F}" dt="2024-12-05T00:23:49.726" v="21"/>
          <ac:picMkLst>
            <pc:docMk/>
            <pc:sldMk cId="0" sldId="269"/>
            <ac:picMk id="3" creationId="{FA34A355-5920-BCBA-C9F5-397075D202A2}"/>
          </ac:picMkLst>
        </pc:picChg>
      </pc:sldChg>
      <pc:sldChg chg="addSp delSp modSp">
        <pc:chgData name="Changho Lee" userId="kDLOCrRPQFrskYK3lWtFHMEtSJuHQFrY2aFFMUyXZHE=" providerId="None" clId="Web-{55718ACC-9DA8-4A42-AAD4-55CFE535EC9F}" dt="2024-12-05T00:25:52.964" v="52"/>
        <pc:sldMkLst>
          <pc:docMk/>
          <pc:sldMk cId="0" sldId="270"/>
        </pc:sldMkLst>
        <pc:spChg chg="add del mod">
          <ac:chgData name="Changho Lee" userId="kDLOCrRPQFrskYK3lWtFHMEtSJuHQFrY2aFFMUyXZHE=" providerId="None" clId="Web-{55718ACC-9DA8-4A42-AAD4-55CFE535EC9F}" dt="2024-12-05T00:25:52.964" v="52"/>
          <ac:spMkLst>
            <pc:docMk/>
            <pc:sldMk cId="0" sldId="270"/>
            <ac:spMk id="2" creationId="{79346BC6-9562-4814-8C12-CCE958452057}"/>
          </ac:spMkLst>
        </pc:spChg>
      </pc:sldChg>
      <pc:sldChg chg="addSp modSp">
        <pc:chgData name="Changho Lee" userId="kDLOCrRPQFrskYK3lWtFHMEtSJuHQFrY2aFFMUyXZHE=" providerId="None" clId="Web-{55718ACC-9DA8-4A42-AAD4-55CFE535EC9F}" dt="2024-12-05T00:26:13.731" v="56"/>
        <pc:sldMkLst>
          <pc:docMk/>
          <pc:sldMk cId="3007604749" sldId="277"/>
        </pc:sldMkLst>
        <pc:spChg chg="mod">
          <ac:chgData name="Changho Lee" userId="kDLOCrRPQFrskYK3lWtFHMEtSJuHQFrY2aFFMUyXZHE=" providerId="None" clId="Web-{55718ACC-9DA8-4A42-AAD4-55CFE535EC9F}" dt="2024-12-05T00:24:21.821" v="46" actId="20577"/>
          <ac:spMkLst>
            <pc:docMk/>
            <pc:sldMk cId="3007604749" sldId="277"/>
            <ac:spMk id="3" creationId="{DFB0190F-8D70-63C5-1B4B-C056AB9D2031}"/>
          </ac:spMkLst>
        </pc:spChg>
        <pc:spChg chg="add mod ord">
          <ac:chgData name="Changho Lee" userId="kDLOCrRPQFrskYK3lWtFHMEtSJuHQFrY2aFFMUyXZHE=" providerId="None" clId="Web-{55718ACC-9DA8-4A42-AAD4-55CFE535EC9F}" dt="2024-12-05T00:26:13.731" v="56"/>
          <ac:spMkLst>
            <pc:docMk/>
            <pc:sldMk cId="3007604749" sldId="277"/>
            <ac:spMk id="4" creationId="{79346BC6-9562-4814-8C12-CCE958452057}"/>
          </ac:spMkLst>
        </pc:spChg>
      </pc:sldChg>
      <pc:sldChg chg="addSp modSp">
        <pc:chgData name="Changho Lee" userId="kDLOCrRPQFrskYK3lWtFHMEtSJuHQFrY2aFFMUyXZHE=" providerId="None" clId="Web-{55718ACC-9DA8-4A42-AAD4-55CFE535EC9F}" dt="2024-12-05T00:26:44.935" v="59"/>
        <pc:sldMkLst>
          <pc:docMk/>
          <pc:sldMk cId="622665088" sldId="278"/>
        </pc:sldMkLst>
        <pc:spChg chg="add ord">
          <ac:chgData name="Changho Lee" userId="kDLOCrRPQFrskYK3lWtFHMEtSJuHQFrY2aFFMUyXZHE=" providerId="None" clId="Web-{55718ACC-9DA8-4A42-AAD4-55CFE535EC9F}" dt="2024-12-05T00:26:44.935" v="59"/>
          <ac:spMkLst>
            <pc:docMk/>
            <pc:sldMk cId="622665088" sldId="278"/>
            <ac:spMk id="5" creationId="{F1EF9CE7-66D7-7777-30E0-BB2CBCD79DB8}"/>
          </ac:spMkLst>
        </pc:spChg>
      </pc:sldChg>
      <pc:sldChg chg="modSp">
        <pc:chgData name="Changho Lee" userId="kDLOCrRPQFrskYK3lWtFHMEtSJuHQFrY2aFFMUyXZHE=" providerId="None" clId="Web-{55718ACC-9DA8-4A42-AAD4-55CFE535EC9F}" dt="2024-12-05T00:22:04.833" v="13" actId="1076"/>
        <pc:sldMkLst>
          <pc:docMk/>
          <pc:sldMk cId="3441564539" sldId="284"/>
        </pc:sldMkLst>
        <pc:spChg chg="mod">
          <ac:chgData name="Changho Lee" userId="kDLOCrRPQFrskYK3lWtFHMEtSJuHQFrY2aFFMUyXZHE=" providerId="None" clId="Web-{55718ACC-9DA8-4A42-AAD4-55CFE535EC9F}" dt="2024-12-05T00:22:04.833" v="13" actId="1076"/>
          <ac:spMkLst>
            <pc:docMk/>
            <pc:sldMk cId="3441564539" sldId="284"/>
            <ac:spMk id="841" creationId="{EA1C4983-D8C9-CE18-6729-A4386195991B}"/>
          </ac:spMkLst>
        </pc:spChg>
      </pc:sldChg>
      <pc:sldChg chg="delSp modSp ord">
        <pc:chgData name="Changho Lee" userId="kDLOCrRPQFrskYK3lWtFHMEtSJuHQFrY2aFFMUyXZHE=" providerId="None" clId="Web-{55718ACC-9DA8-4A42-AAD4-55CFE535EC9F}" dt="2024-12-05T00:56:55.753" v="807"/>
        <pc:sldMkLst>
          <pc:docMk/>
          <pc:sldMk cId="190096721" sldId="287"/>
        </pc:sldMkLst>
        <pc:spChg chg="del mod">
          <ac:chgData name="Changho Lee" userId="kDLOCrRPQFrskYK3lWtFHMEtSJuHQFrY2aFFMUyXZHE=" providerId="None" clId="Web-{55718ACC-9DA8-4A42-AAD4-55CFE535EC9F}" dt="2024-12-05T00:56:55.753" v="807"/>
          <ac:spMkLst>
            <pc:docMk/>
            <pc:sldMk cId="190096721" sldId="287"/>
            <ac:spMk id="3" creationId="{8ECC6185-7B10-4F0E-0488-C48D64A200CE}"/>
          </ac:spMkLst>
        </pc:spChg>
      </pc:sldChg>
      <pc:sldChg chg="new del">
        <pc:chgData name="Changho Lee" userId="kDLOCrRPQFrskYK3lWtFHMEtSJuHQFrY2aFFMUyXZHE=" providerId="None" clId="Web-{55718ACC-9DA8-4A42-AAD4-55CFE535EC9F}" dt="2024-12-05T00:25:03.604" v="48"/>
        <pc:sldMkLst>
          <pc:docMk/>
          <pc:sldMk cId="1479859581" sldId="287"/>
        </pc:sldMkLst>
      </pc:sldChg>
      <pc:sldChg chg="addSp delSp modSp add replId">
        <pc:chgData name="Changho Lee" userId="kDLOCrRPQFrskYK3lWtFHMEtSJuHQFrY2aFFMUyXZHE=" providerId="None" clId="Web-{55718ACC-9DA8-4A42-AAD4-55CFE535EC9F}" dt="2024-12-05T00:52:48.511" v="732" actId="1076"/>
        <pc:sldMkLst>
          <pc:docMk/>
          <pc:sldMk cId="701478275" sldId="288"/>
        </pc:sldMkLst>
        <pc:spChg chg="add del mod">
          <ac:chgData name="Changho Lee" userId="kDLOCrRPQFrskYK3lWtFHMEtSJuHQFrY2aFFMUyXZHE=" providerId="None" clId="Web-{55718ACC-9DA8-4A42-AAD4-55CFE535EC9F}" dt="2024-12-05T00:29:32.143" v="95"/>
          <ac:spMkLst>
            <pc:docMk/>
            <pc:sldMk cId="701478275" sldId="288"/>
            <ac:spMk id="3" creationId="{AB95F54A-CD9C-39D4-FE47-FE3EEBEE3BD4}"/>
          </ac:spMkLst>
        </pc:spChg>
        <pc:spChg chg="add del mod">
          <ac:chgData name="Changho Lee" userId="kDLOCrRPQFrskYK3lWtFHMEtSJuHQFrY2aFFMUyXZHE=" providerId="None" clId="Web-{55718ACC-9DA8-4A42-AAD4-55CFE535EC9F}" dt="2024-12-05T00:30:29.254" v="107"/>
          <ac:spMkLst>
            <pc:docMk/>
            <pc:sldMk cId="701478275" sldId="288"/>
            <ac:spMk id="5" creationId="{903ECFC1-C071-DEC0-4A22-76D9F667B129}"/>
          </ac:spMkLst>
        </pc:spChg>
        <pc:spChg chg="mod">
          <ac:chgData name="Changho Lee" userId="kDLOCrRPQFrskYK3lWtFHMEtSJuHQFrY2aFFMUyXZHE=" providerId="None" clId="Web-{55718ACC-9DA8-4A42-AAD4-55CFE535EC9F}" dt="2024-12-05T00:34:32.808" v="352" actId="14100"/>
          <ac:spMkLst>
            <pc:docMk/>
            <pc:sldMk cId="701478275" sldId="288"/>
            <ac:spMk id="926" creationId="{00000000-0000-0000-0000-000000000000}"/>
          </ac:spMkLst>
        </pc:spChg>
        <pc:spChg chg="add del mod">
          <ac:chgData name="Changho Lee" userId="kDLOCrRPQFrskYK3lWtFHMEtSJuHQFrY2aFFMUyXZHE=" providerId="None" clId="Web-{55718ACC-9DA8-4A42-AAD4-55CFE535EC9F}" dt="2024-12-05T00:49:42.928" v="721" actId="20577"/>
          <ac:spMkLst>
            <pc:docMk/>
            <pc:sldMk cId="701478275" sldId="288"/>
            <ac:spMk id="928" creationId="{00000000-0000-0000-0000-000000000000}"/>
          </ac:spMkLst>
        </pc:spChg>
        <pc:spChg chg="del mod">
          <ac:chgData name="Changho Lee" userId="kDLOCrRPQFrskYK3lWtFHMEtSJuHQFrY2aFFMUyXZHE=" providerId="None" clId="Web-{55718ACC-9DA8-4A42-AAD4-55CFE535EC9F}" dt="2024-12-05T00:29:28.377" v="94"/>
          <ac:spMkLst>
            <pc:docMk/>
            <pc:sldMk cId="701478275" sldId="288"/>
            <ac:spMk id="929" creationId="{00000000-0000-0000-0000-000000000000}"/>
          </ac:spMkLst>
        </pc:spChg>
        <pc:spChg chg="mod">
          <ac:chgData name="Changho Lee" userId="kDLOCrRPQFrskYK3lWtFHMEtSJuHQFrY2aFFMUyXZHE=" providerId="None" clId="Web-{55718ACC-9DA8-4A42-AAD4-55CFE535EC9F}" dt="2024-12-05T00:49:21.224" v="716" actId="1076"/>
          <ac:spMkLst>
            <pc:docMk/>
            <pc:sldMk cId="701478275" sldId="288"/>
            <ac:spMk id="930" creationId="{00000000-0000-0000-0000-000000000000}"/>
          </ac:spMkLst>
        </pc:spChg>
        <pc:picChg chg="add mod">
          <ac:chgData name="Changho Lee" userId="kDLOCrRPQFrskYK3lWtFHMEtSJuHQFrY2aFFMUyXZHE=" providerId="None" clId="Web-{55718ACC-9DA8-4A42-AAD4-55CFE535EC9F}" dt="2024-12-05T00:51:39.541" v="725" actId="1076"/>
          <ac:picMkLst>
            <pc:docMk/>
            <pc:sldMk cId="701478275" sldId="288"/>
            <ac:picMk id="6" creationId="{CADA7876-0BA2-E75F-5FE6-46F13C6BAA0D}"/>
          </ac:picMkLst>
        </pc:picChg>
        <pc:picChg chg="add mod">
          <ac:chgData name="Changho Lee" userId="kDLOCrRPQFrskYK3lWtFHMEtSJuHQFrY2aFFMUyXZHE=" providerId="None" clId="Web-{55718ACC-9DA8-4A42-AAD4-55CFE535EC9F}" dt="2024-12-05T00:52:48.511" v="732" actId="1076"/>
          <ac:picMkLst>
            <pc:docMk/>
            <pc:sldMk cId="701478275" sldId="288"/>
            <ac:picMk id="7" creationId="{05DCD3B7-820F-D392-8080-FBCFC94FD4D5}"/>
          </ac:picMkLst>
        </pc:picChg>
      </pc:sldChg>
      <pc:sldChg chg="addSp delSp modSp add replId">
        <pc:chgData name="Changho Lee" userId="kDLOCrRPQFrskYK3lWtFHMEtSJuHQFrY2aFFMUyXZHE=" providerId="None" clId="Web-{55718ACC-9DA8-4A42-AAD4-55CFE535EC9F}" dt="2024-12-05T00:53:54.529" v="744" actId="20577"/>
        <pc:sldMkLst>
          <pc:docMk/>
          <pc:sldMk cId="85104315" sldId="290"/>
        </pc:sldMkLst>
        <pc:spChg chg="add del mod">
          <ac:chgData name="Changho Lee" userId="kDLOCrRPQFrskYK3lWtFHMEtSJuHQFrY2aFFMUyXZHE=" providerId="None" clId="Web-{55718ACC-9DA8-4A42-AAD4-55CFE535EC9F}" dt="2024-12-05T00:44:06.652" v="459"/>
          <ac:spMkLst>
            <pc:docMk/>
            <pc:sldMk cId="85104315" sldId="290"/>
            <ac:spMk id="5" creationId="{03F61518-02AC-62EE-AF0B-8070DB9887FF}"/>
          </ac:spMkLst>
        </pc:spChg>
        <pc:spChg chg="del">
          <ac:chgData name="Changho Lee" userId="kDLOCrRPQFrskYK3lWtFHMEtSJuHQFrY2aFFMUyXZHE=" providerId="None" clId="Web-{55718ACC-9DA8-4A42-AAD4-55CFE535EC9F}" dt="2024-12-05T00:43:58.324" v="457"/>
          <ac:spMkLst>
            <pc:docMk/>
            <pc:sldMk cId="85104315" sldId="290"/>
            <ac:spMk id="926" creationId="{00000000-0000-0000-0000-000000000000}"/>
          </ac:spMkLst>
        </pc:spChg>
        <pc:spChg chg="del">
          <ac:chgData name="Changho Lee" userId="kDLOCrRPQFrskYK3lWtFHMEtSJuHQFrY2aFFMUyXZHE=" providerId="None" clId="Web-{55718ACC-9DA8-4A42-AAD4-55CFE535EC9F}" dt="2024-12-05T00:44:01.871" v="458"/>
          <ac:spMkLst>
            <pc:docMk/>
            <pc:sldMk cId="85104315" sldId="290"/>
            <ac:spMk id="928" creationId="{00000000-0000-0000-0000-000000000000}"/>
          </ac:spMkLst>
        </pc:spChg>
        <pc:spChg chg="mod">
          <ac:chgData name="Changho Lee" userId="kDLOCrRPQFrskYK3lWtFHMEtSJuHQFrY2aFFMUyXZHE=" providerId="None" clId="Web-{55718ACC-9DA8-4A42-AAD4-55CFE535EC9F}" dt="2024-12-05T00:53:54.529" v="744" actId="20577"/>
          <ac:spMkLst>
            <pc:docMk/>
            <pc:sldMk cId="85104315" sldId="290"/>
            <ac:spMk id="930" creationId="{00000000-0000-0000-0000-000000000000}"/>
          </ac:spMkLst>
        </pc:spChg>
        <pc:graphicFrameChg chg="add mod modGraphic">
          <ac:chgData name="Changho Lee" userId="kDLOCrRPQFrskYK3lWtFHMEtSJuHQFrY2aFFMUyXZHE=" providerId="None" clId="Web-{55718ACC-9DA8-4A42-AAD4-55CFE535EC9F}" dt="2024-12-05T00:47:05.455" v="548"/>
          <ac:graphicFrameMkLst>
            <pc:docMk/>
            <pc:sldMk cId="85104315" sldId="290"/>
            <ac:graphicFrameMk id="3" creationId="{8D00CF53-79E2-1C3C-36D3-F337855008AF}"/>
          </ac:graphicFrameMkLst>
        </pc:graphicFrameChg>
      </pc:sldChg>
      <pc:sldChg chg="addSp delSp modSp add replId">
        <pc:chgData name="Changho Lee" userId="kDLOCrRPQFrskYK3lWtFHMEtSJuHQFrY2aFFMUyXZHE=" providerId="None" clId="Web-{55718ACC-9DA8-4A42-AAD4-55CFE535EC9F}" dt="2024-12-05T00:54:02.389" v="746"/>
        <pc:sldMkLst>
          <pc:docMk/>
          <pc:sldMk cId="3265958067" sldId="291"/>
        </pc:sldMkLst>
        <pc:spChg chg="mod">
          <ac:chgData name="Changho Lee" userId="kDLOCrRPQFrskYK3lWtFHMEtSJuHQFrY2aFFMUyXZHE=" providerId="None" clId="Web-{55718ACC-9DA8-4A42-AAD4-55CFE535EC9F}" dt="2024-12-05T00:53:22.434" v="740" actId="20577"/>
          <ac:spMkLst>
            <pc:docMk/>
            <pc:sldMk cId="3265958067" sldId="291"/>
            <ac:spMk id="930" creationId="{00000000-0000-0000-0000-000000000000}"/>
          </ac:spMkLst>
        </pc:spChg>
        <pc:graphicFrameChg chg="del">
          <ac:chgData name="Changho Lee" userId="kDLOCrRPQFrskYK3lWtFHMEtSJuHQFrY2aFFMUyXZHE=" providerId="None" clId="Web-{55718ACC-9DA8-4A42-AAD4-55CFE535EC9F}" dt="2024-12-05T00:47:20.314" v="550"/>
          <ac:graphicFrameMkLst>
            <pc:docMk/>
            <pc:sldMk cId="3265958067" sldId="291"/>
            <ac:graphicFrameMk id="3" creationId="{8D00CF53-79E2-1C3C-36D3-F337855008AF}"/>
          </ac:graphicFrameMkLst>
        </pc:graphicFrameChg>
        <pc:graphicFrameChg chg="add mod modGraphic">
          <ac:chgData name="Changho Lee" userId="kDLOCrRPQFrskYK3lWtFHMEtSJuHQFrY2aFFMUyXZHE=" providerId="None" clId="Web-{55718ACC-9DA8-4A42-AAD4-55CFE535EC9F}" dt="2024-12-05T00:54:02.389" v="746"/>
          <ac:graphicFrameMkLst>
            <pc:docMk/>
            <pc:sldMk cId="3265958067" sldId="291"/>
            <ac:graphicFrameMk id="4" creationId="{1FAFB802-CE43-C8BA-2299-10A310B9CCA3}"/>
          </ac:graphicFrameMkLst>
        </pc:graphicFrameChg>
      </pc:sldChg>
      <pc:sldChg chg="addSp delSp new del">
        <pc:chgData name="Changho Lee" userId="kDLOCrRPQFrskYK3lWtFHMEtSJuHQFrY2aFFMUyXZHE=" providerId="None" clId="Web-{55718ACC-9DA8-4A42-AAD4-55CFE535EC9F}" dt="2024-12-05T00:54:27.639" v="748"/>
        <pc:sldMkLst>
          <pc:docMk/>
          <pc:sldMk cId="176238358" sldId="293"/>
        </pc:sldMkLst>
        <pc:spChg chg="del">
          <ac:chgData name="Changho Lee" userId="kDLOCrRPQFrskYK3lWtFHMEtSJuHQFrY2aFFMUyXZHE=" providerId="None" clId="Web-{55718ACC-9DA8-4A42-AAD4-55CFE535EC9F}" dt="2024-12-05T00:53:06.106" v="735"/>
          <ac:spMkLst>
            <pc:docMk/>
            <pc:sldMk cId="176238358" sldId="293"/>
            <ac:spMk id="3" creationId="{783D7AEA-0901-3AFF-302B-25E447F8D356}"/>
          </ac:spMkLst>
        </pc:spChg>
        <pc:spChg chg="add">
          <ac:chgData name="Changho Lee" userId="kDLOCrRPQFrskYK3lWtFHMEtSJuHQFrY2aFFMUyXZHE=" providerId="None" clId="Web-{55718ACC-9DA8-4A42-AAD4-55CFE535EC9F}" dt="2024-12-05T00:53:03.527" v="734"/>
          <ac:spMkLst>
            <pc:docMk/>
            <pc:sldMk cId="176238358" sldId="293"/>
            <ac:spMk id="7" creationId="{4EEE2100-5AC1-9596-1AF6-E634A1172D42}"/>
          </ac:spMkLst>
        </pc:spChg>
      </pc:sldChg>
      <pc:sldChg chg="addSp delSp modSp add replId">
        <pc:chgData name="Changho Lee" userId="kDLOCrRPQFrskYK3lWtFHMEtSJuHQFrY2aFFMUyXZHE=" providerId="None" clId="Web-{55718ACC-9DA8-4A42-AAD4-55CFE535EC9F}" dt="2024-12-05T00:59:40.461" v="880" actId="20577"/>
        <pc:sldMkLst>
          <pc:docMk/>
          <pc:sldMk cId="1817533916" sldId="294"/>
        </pc:sldMkLst>
        <pc:spChg chg="add mod">
          <ac:chgData name="Changho Lee" userId="kDLOCrRPQFrskYK3lWtFHMEtSJuHQFrY2aFFMUyXZHE=" providerId="None" clId="Web-{55718ACC-9DA8-4A42-AAD4-55CFE535EC9F}" dt="2024-12-05T00:56:23.361" v="804" actId="1076"/>
          <ac:spMkLst>
            <pc:docMk/>
            <pc:sldMk cId="1817533916" sldId="294"/>
            <ac:spMk id="8" creationId="{83DCBB53-B1E6-AA30-0E8F-71DD79E83A84}"/>
          </ac:spMkLst>
        </pc:spChg>
        <pc:spChg chg="add mod">
          <ac:chgData name="Changho Lee" userId="kDLOCrRPQFrskYK3lWtFHMEtSJuHQFrY2aFFMUyXZHE=" providerId="None" clId="Web-{55718ACC-9DA8-4A42-AAD4-55CFE535EC9F}" dt="2024-12-05T00:58:23.427" v="847" actId="20577"/>
          <ac:spMkLst>
            <pc:docMk/>
            <pc:sldMk cId="1817533916" sldId="294"/>
            <ac:spMk id="9" creationId="{8ECC6185-7B10-4F0E-0488-C48D64A200CE}"/>
          </ac:spMkLst>
        </pc:spChg>
        <pc:spChg chg="add mod">
          <ac:chgData name="Changho Lee" userId="kDLOCrRPQFrskYK3lWtFHMEtSJuHQFrY2aFFMUyXZHE=" providerId="None" clId="Web-{55718ACC-9DA8-4A42-AAD4-55CFE535EC9F}" dt="2024-12-05T00:59:17.695" v="866" actId="1076"/>
          <ac:spMkLst>
            <pc:docMk/>
            <pc:sldMk cId="1817533916" sldId="294"/>
            <ac:spMk id="10" creationId="{151F2833-CE94-1EA4-A319-1B86EFD698CC}"/>
          </ac:spMkLst>
        </pc:spChg>
        <pc:spChg chg="add mod">
          <ac:chgData name="Changho Lee" userId="kDLOCrRPQFrskYK3lWtFHMEtSJuHQFrY2aFFMUyXZHE=" providerId="None" clId="Web-{55718ACC-9DA8-4A42-AAD4-55CFE535EC9F}" dt="2024-12-05T00:59:40.461" v="880" actId="20577"/>
          <ac:spMkLst>
            <pc:docMk/>
            <pc:sldMk cId="1817533916" sldId="294"/>
            <ac:spMk id="11" creationId="{E5494708-73A8-B8DD-7B6F-67E3711F23C2}"/>
          </ac:spMkLst>
        </pc:spChg>
        <pc:spChg chg="mod">
          <ac:chgData name="Changho Lee" userId="kDLOCrRPQFrskYK3lWtFHMEtSJuHQFrY2aFFMUyXZHE=" providerId="None" clId="Web-{55718ACC-9DA8-4A42-AAD4-55CFE535EC9F}" dt="2024-12-05T00:54:36.968" v="756" actId="14100"/>
          <ac:spMkLst>
            <pc:docMk/>
            <pc:sldMk cId="1817533916" sldId="294"/>
            <ac:spMk id="930" creationId="{00000000-0000-0000-0000-000000000000}"/>
          </ac:spMkLst>
        </pc:spChg>
        <pc:graphicFrameChg chg="del mod">
          <ac:chgData name="Changho Lee" userId="kDLOCrRPQFrskYK3lWtFHMEtSJuHQFrY2aFFMUyXZHE=" providerId="None" clId="Web-{55718ACC-9DA8-4A42-AAD4-55CFE535EC9F}" dt="2024-12-05T00:54:51.874" v="758"/>
          <ac:graphicFrameMkLst>
            <pc:docMk/>
            <pc:sldMk cId="1817533916" sldId="294"/>
            <ac:graphicFrameMk id="3" creationId="{8D00CF53-79E2-1C3C-36D3-F337855008AF}"/>
          </ac:graphicFrameMkLst>
        </pc:graphicFrameChg>
        <pc:picChg chg="add mod">
          <ac:chgData name="Changho Lee" userId="kDLOCrRPQFrskYK3lWtFHMEtSJuHQFrY2aFFMUyXZHE=" providerId="None" clId="Web-{55718ACC-9DA8-4A42-AAD4-55CFE535EC9F}" dt="2024-12-05T00:55:44.954" v="777" actId="1076"/>
          <ac:picMkLst>
            <pc:docMk/>
            <pc:sldMk cId="1817533916" sldId="294"/>
            <ac:picMk id="2" creationId="{F5D62CC3-400A-7D3C-7CF7-8CE9AB70A5D5}"/>
          </ac:picMkLst>
        </pc:picChg>
        <pc:picChg chg="add del mod">
          <ac:chgData name="Changho Lee" userId="kDLOCrRPQFrskYK3lWtFHMEtSJuHQFrY2aFFMUyXZHE=" providerId="None" clId="Web-{55718ACC-9DA8-4A42-AAD4-55CFE535EC9F}" dt="2024-12-05T00:55:17.500" v="765"/>
          <ac:picMkLst>
            <pc:docMk/>
            <pc:sldMk cId="1817533916" sldId="294"/>
            <ac:picMk id="4" creationId="{1DF0587F-09FA-313A-EA3B-DECEC5A87934}"/>
          </ac:picMkLst>
        </pc:picChg>
        <pc:picChg chg="add del mod">
          <ac:chgData name="Changho Lee" userId="kDLOCrRPQFrskYK3lWtFHMEtSJuHQFrY2aFFMUyXZHE=" providerId="None" clId="Web-{55718ACC-9DA8-4A42-AAD4-55CFE535EC9F}" dt="2024-12-05T00:55:15.328" v="764"/>
          <ac:picMkLst>
            <pc:docMk/>
            <pc:sldMk cId="1817533916" sldId="294"/>
            <ac:picMk id="5" creationId="{7305E599-614D-AA10-4252-A633FF5359E4}"/>
          </ac:picMkLst>
        </pc:picChg>
        <pc:picChg chg="add mod">
          <ac:chgData name="Changho Lee" userId="kDLOCrRPQFrskYK3lWtFHMEtSJuHQFrY2aFFMUyXZHE=" providerId="None" clId="Web-{55718ACC-9DA8-4A42-AAD4-55CFE535EC9F}" dt="2024-12-05T00:55:50.407" v="780" actId="1076"/>
          <ac:picMkLst>
            <pc:docMk/>
            <pc:sldMk cId="1817533916" sldId="294"/>
            <ac:picMk id="6" creationId="{6E432D8D-6559-D395-2532-DFF203A34F7A}"/>
          </ac:picMkLst>
        </pc:picChg>
        <pc:picChg chg="add mod">
          <ac:chgData name="Changho Lee" userId="kDLOCrRPQFrskYK3lWtFHMEtSJuHQFrY2aFFMUyXZHE=" providerId="None" clId="Web-{55718ACC-9DA8-4A42-AAD4-55CFE535EC9F}" dt="2024-12-05T00:55:56.345" v="782" actId="1076"/>
          <ac:picMkLst>
            <pc:docMk/>
            <pc:sldMk cId="1817533916" sldId="294"/>
            <ac:picMk id="7" creationId="{CC89F843-2488-31A9-393A-7E78700E6A7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1efeac23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1efeac23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31efeac2317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31efeac2317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1efeac2317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31efeac2317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a:extLst>
            <a:ext uri="{FF2B5EF4-FFF2-40B4-BE49-F238E27FC236}">
              <a16:creationId xmlns:a16="http://schemas.microsoft.com/office/drawing/2014/main" id="{F7C0A087-3516-F293-9FA1-51A249E7A4E4}"/>
            </a:ext>
          </a:extLst>
        </p:cNvPr>
        <p:cNvGrpSpPr/>
        <p:nvPr/>
      </p:nvGrpSpPr>
      <p:grpSpPr>
        <a:xfrm>
          <a:off x="0" y="0"/>
          <a:ext cx="0" cy="0"/>
          <a:chOff x="0" y="0"/>
          <a:chExt cx="0" cy="0"/>
        </a:xfrm>
      </p:grpSpPr>
      <p:sp>
        <p:nvSpPr>
          <p:cNvPr id="831" name="Google Shape;831;g31efeac2317_0_561:notes">
            <a:extLst>
              <a:ext uri="{FF2B5EF4-FFF2-40B4-BE49-F238E27FC236}">
                <a16:creationId xmlns:a16="http://schemas.microsoft.com/office/drawing/2014/main" id="{7B253FE6-ED26-E171-4EA5-9158AF98ED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31efeac2317_0_561:notes">
            <a:extLst>
              <a:ext uri="{FF2B5EF4-FFF2-40B4-BE49-F238E27FC236}">
                <a16:creationId xmlns:a16="http://schemas.microsoft.com/office/drawing/2014/main" id="{B150283D-73D0-D6D4-F7DF-93DF1588F8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660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a:extLst>
            <a:ext uri="{FF2B5EF4-FFF2-40B4-BE49-F238E27FC236}">
              <a16:creationId xmlns:a16="http://schemas.microsoft.com/office/drawing/2014/main" id="{F7C0A087-3516-F293-9FA1-51A249E7A4E4}"/>
            </a:ext>
          </a:extLst>
        </p:cNvPr>
        <p:cNvGrpSpPr/>
        <p:nvPr/>
      </p:nvGrpSpPr>
      <p:grpSpPr>
        <a:xfrm>
          <a:off x="0" y="0"/>
          <a:ext cx="0" cy="0"/>
          <a:chOff x="0" y="0"/>
          <a:chExt cx="0" cy="0"/>
        </a:xfrm>
      </p:grpSpPr>
      <p:sp>
        <p:nvSpPr>
          <p:cNvPr id="831" name="Google Shape;831;g31efeac2317_0_561:notes">
            <a:extLst>
              <a:ext uri="{FF2B5EF4-FFF2-40B4-BE49-F238E27FC236}">
                <a16:creationId xmlns:a16="http://schemas.microsoft.com/office/drawing/2014/main" id="{7B253FE6-ED26-E171-4EA5-9158AF98ED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31efeac2317_0_561:notes">
            <a:extLst>
              <a:ext uri="{FF2B5EF4-FFF2-40B4-BE49-F238E27FC236}">
                <a16:creationId xmlns:a16="http://schemas.microsoft.com/office/drawing/2014/main" id="{B150283D-73D0-D6D4-F7DF-93DF1588F8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354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a:extLst>
            <a:ext uri="{FF2B5EF4-FFF2-40B4-BE49-F238E27FC236}">
              <a16:creationId xmlns:a16="http://schemas.microsoft.com/office/drawing/2014/main" id="{F7C0A087-3516-F293-9FA1-51A249E7A4E4}"/>
            </a:ext>
          </a:extLst>
        </p:cNvPr>
        <p:cNvGrpSpPr/>
        <p:nvPr/>
      </p:nvGrpSpPr>
      <p:grpSpPr>
        <a:xfrm>
          <a:off x="0" y="0"/>
          <a:ext cx="0" cy="0"/>
          <a:chOff x="0" y="0"/>
          <a:chExt cx="0" cy="0"/>
        </a:xfrm>
      </p:grpSpPr>
      <p:sp>
        <p:nvSpPr>
          <p:cNvPr id="831" name="Google Shape;831;g31efeac2317_0_561:notes">
            <a:extLst>
              <a:ext uri="{FF2B5EF4-FFF2-40B4-BE49-F238E27FC236}">
                <a16:creationId xmlns:a16="http://schemas.microsoft.com/office/drawing/2014/main" id="{7B253FE6-ED26-E171-4EA5-9158AF98ED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31efeac2317_0_561:notes">
            <a:extLst>
              <a:ext uri="{FF2B5EF4-FFF2-40B4-BE49-F238E27FC236}">
                <a16:creationId xmlns:a16="http://schemas.microsoft.com/office/drawing/2014/main" id="{B150283D-73D0-D6D4-F7DF-93DF1588F8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26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a:extLst>
            <a:ext uri="{FF2B5EF4-FFF2-40B4-BE49-F238E27FC236}">
              <a16:creationId xmlns:a16="http://schemas.microsoft.com/office/drawing/2014/main" id="{3D414B28-9C20-6A82-96C3-10E5C00B95E7}"/>
            </a:ext>
          </a:extLst>
        </p:cNvPr>
        <p:cNvGrpSpPr/>
        <p:nvPr/>
      </p:nvGrpSpPr>
      <p:grpSpPr>
        <a:xfrm>
          <a:off x="0" y="0"/>
          <a:ext cx="0" cy="0"/>
          <a:chOff x="0" y="0"/>
          <a:chExt cx="0" cy="0"/>
        </a:xfrm>
      </p:grpSpPr>
      <p:sp>
        <p:nvSpPr>
          <p:cNvPr id="831" name="Google Shape;831;g31efeac2317_0_561:notes">
            <a:extLst>
              <a:ext uri="{FF2B5EF4-FFF2-40B4-BE49-F238E27FC236}">
                <a16:creationId xmlns:a16="http://schemas.microsoft.com/office/drawing/2014/main" id="{90F1DA55-7809-6392-9AAE-28D74FE7A5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31efeac2317_0_561:notes">
            <a:extLst>
              <a:ext uri="{FF2B5EF4-FFF2-40B4-BE49-F238E27FC236}">
                <a16:creationId xmlns:a16="http://schemas.microsoft.com/office/drawing/2014/main" id="{B7A732C9-1C3D-DFB2-C871-1E1FE137B2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990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1efeac2317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1efeac2317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1efeac2317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31efeac2317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31efeac2317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31efeac2317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31efeac2317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31efeac2317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31efeac2317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31efeac2317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a:extLst>
            <a:ext uri="{FF2B5EF4-FFF2-40B4-BE49-F238E27FC236}">
              <a16:creationId xmlns:a16="http://schemas.microsoft.com/office/drawing/2014/main" id="{52016CE2-15BB-7B1E-76F8-1308672ED36E}"/>
            </a:ext>
          </a:extLst>
        </p:cNvPr>
        <p:cNvGrpSpPr/>
        <p:nvPr/>
      </p:nvGrpSpPr>
      <p:grpSpPr>
        <a:xfrm>
          <a:off x="0" y="0"/>
          <a:ext cx="0" cy="0"/>
          <a:chOff x="0" y="0"/>
          <a:chExt cx="0" cy="0"/>
        </a:xfrm>
      </p:grpSpPr>
      <p:sp>
        <p:nvSpPr>
          <p:cNvPr id="889" name="Google Shape;889;g31efeac2317_0_1085:notes">
            <a:extLst>
              <a:ext uri="{FF2B5EF4-FFF2-40B4-BE49-F238E27FC236}">
                <a16:creationId xmlns:a16="http://schemas.microsoft.com/office/drawing/2014/main" id="{C1367838-C8A5-9AB5-9D67-35CEF13D1B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31efeac2317_0_1085:notes">
            <a:extLst>
              <a:ext uri="{FF2B5EF4-FFF2-40B4-BE49-F238E27FC236}">
                <a16:creationId xmlns:a16="http://schemas.microsoft.com/office/drawing/2014/main" id="{C8E7180D-A594-873E-584C-027D69C16B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067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31efeac2317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31efeac2317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31efeac2317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31efeac2317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188A1D-65D7-4464-B651-1CD00350A927}" type="slidenum">
              <a:rPr lang="en-US" smtClean="0"/>
              <a:t>24</a:t>
            </a:fld>
            <a:endParaRPr lang="en-US"/>
          </a:p>
        </p:txBody>
      </p:sp>
    </p:spTree>
    <p:extLst>
      <p:ext uri="{BB962C8B-B14F-4D97-AF65-F5344CB8AC3E}">
        <p14:creationId xmlns:p14="http://schemas.microsoft.com/office/powerpoint/2010/main" val="2400359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1efeac2317_0_1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1efeac2317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1efeac2317_0_1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1efeac2317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487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1efeac2317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1efeac2317_0_1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31efeac2317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31efeac2317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1efeac2317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1efeac2317_0_1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785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1efeac2317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1efeac2317_0_1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61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631769D2-1233-E44E-186B-15DF53E5EC2B}"/>
            </a:ext>
          </a:extLst>
        </p:cNvPr>
        <p:cNvGrpSpPr/>
        <p:nvPr/>
      </p:nvGrpSpPr>
      <p:grpSpPr>
        <a:xfrm>
          <a:off x="0" y="0"/>
          <a:ext cx="0" cy="0"/>
          <a:chOff x="0" y="0"/>
          <a:chExt cx="0" cy="0"/>
        </a:xfrm>
      </p:grpSpPr>
      <p:sp>
        <p:nvSpPr>
          <p:cNvPr id="727" name="Google Shape;727;g31efeac2317_0_393:notes">
            <a:extLst>
              <a:ext uri="{FF2B5EF4-FFF2-40B4-BE49-F238E27FC236}">
                <a16:creationId xmlns:a16="http://schemas.microsoft.com/office/drawing/2014/main" id="{4D31CF3A-DCDD-C573-8122-0D7FFF61A2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31efeac2317_0_393:notes">
            <a:extLst>
              <a:ext uri="{FF2B5EF4-FFF2-40B4-BE49-F238E27FC236}">
                <a16:creationId xmlns:a16="http://schemas.microsoft.com/office/drawing/2014/main" id="{54348D40-B77D-1588-DF9F-729BB6CF5A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149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1efeac2317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1efeac2317_0_1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92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31efeac2317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31efeac2317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105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1efeac2317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1efeac2317_0_1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333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31efeac2317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31efeac2317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711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31efeac231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31efeac231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1E01156C-C792-4F4D-DA89-0A984011C9CF}"/>
            </a:ext>
          </a:extLst>
        </p:cNvPr>
        <p:cNvGrpSpPr/>
        <p:nvPr/>
      </p:nvGrpSpPr>
      <p:grpSpPr>
        <a:xfrm>
          <a:off x="0" y="0"/>
          <a:ext cx="0" cy="0"/>
          <a:chOff x="0" y="0"/>
          <a:chExt cx="0" cy="0"/>
        </a:xfrm>
      </p:grpSpPr>
      <p:sp>
        <p:nvSpPr>
          <p:cNvPr id="943" name="Google Shape;943;g31efeac2317_0_1172:notes">
            <a:extLst>
              <a:ext uri="{FF2B5EF4-FFF2-40B4-BE49-F238E27FC236}">
                <a16:creationId xmlns:a16="http://schemas.microsoft.com/office/drawing/2014/main" id="{980BE43B-1DD8-AD3F-0226-E6CF00671F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31efeac2317_0_1172:notes">
            <a:extLst>
              <a:ext uri="{FF2B5EF4-FFF2-40B4-BE49-F238E27FC236}">
                <a16:creationId xmlns:a16="http://schemas.microsoft.com/office/drawing/2014/main" id="{46CB5815-BFD5-7399-8BD2-BB01FC51CE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221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AF751EFA-7714-3CC8-9EFE-CBEE7C4D39F9}"/>
            </a:ext>
          </a:extLst>
        </p:cNvPr>
        <p:cNvGrpSpPr/>
        <p:nvPr/>
      </p:nvGrpSpPr>
      <p:grpSpPr>
        <a:xfrm>
          <a:off x="0" y="0"/>
          <a:ext cx="0" cy="0"/>
          <a:chOff x="0" y="0"/>
          <a:chExt cx="0" cy="0"/>
        </a:xfrm>
      </p:grpSpPr>
      <p:sp>
        <p:nvSpPr>
          <p:cNvPr id="943" name="Google Shape;943;g31efeac2317_0_1172:notes">
            <a:extLst>
              <a:ext uri="{FF2B5EF4-FFF2-40B4-BE49-F238E27FC236}">
                <a16:creationId xmlns:a16="http://schemas.microsoft.com/office/drawing/2014/main" id="{FE2CB6C4-0034-DEFD-CF93-834E73F86A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31efeac2317_0_1172:notes">
            <a:extLst>
              <a:ext uri="{FF2B5EF4-FFF2-40B4-BE49-F238E27FC236}">
                <a16:creationId xmlns:a16="http://schemas.microsoft.com/office/drawing/2014/main" id="{38738EF9-C5A2-23DE-177A-D5641A7595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758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8FCDBEA5-5B8B-3CB6-21C8-BFAF1292EA68}"/>
            </a:ext>
          </a:extLst>
        </p:cNvPr>
        <p:cNvGrpSpPr/>
        <p:nvPr/>
      </p:nvGrpSpPr>
      <p:grpSpPr>
        <a:xfrm>
          <a:off x="0" y="0"/>
          <a:ext cx="0" cy="0"/>
          <a:chOff x="0" y="0"/>
          <a:chExt cx="0" cy="0"/>
        </a:xfrm>
      </p:grpSpPr>
      <p:sp>
        <p:nvSpPr>
          <p:cNvPr id="943" name="Google Shape;943;g31efeac2317_0_1172:notes">
            <a:extLst>
              <a:ext uri="{FF2B5EF4-FFF2-40B4-BE49-F238E27FC236}">
                <a16:creationId xmlns:a16="http://schemas.microsoft.com/office/drawing/2014/main" id="{DDE0D7CD-6DF6-0861-4248-C8E9E71564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31efeac2317_0_1172:notes">
            <a:extLst>
              <a:ext uri="{FF2B5EF4-FFF2-40B4-BE49-F238E27FC236}">
                <a16:creationId xmlns:a16="http://schemas.microsoft.com/office/drawing/2014/main" id="{85699BD2-F9CF-C623-F486-95CF09002E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738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31efeac2317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31efeac2317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1efeac2317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1efeac2317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31efeac2317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31efeac2317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1efeac2317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31efeac2317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1efeac2317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1efeac2317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31efeac2317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31efeac2317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8596800" y="223475"/>
            <a:ext cx="318600" cy="318600"/>
          </a:xfrm>
          <a:prstGeom prst="ellipse">
            <a:avLst/>
          </a:prstGeom>
          <a:noFill/>
          <a:ln>
            <a:noFill/>
          </a:ln>
        </p:spPr>
      </p:sp>
      <p:sp>
        <p:nvSpPr>
          <p:cNvPr id="10" name="Google Shape;10;p2"/>
          <p:cNvSpPr txBox="1">
            <a:spLocks noGrp="1"/>
          </p:cNvSpPr>
          <p:nvPr>
            <p:ph type="title"/>
          </p:nvPr>
        </p:nvSpPr>
        <p:spPr>
          <a:xfrm>
            <a:off x="3780304" y="889050"/>
            <a:ext cx="4446900" cy="1866000"/>
          </a:xfrm>
          <a:prstGeom prst="rect">
            <a:avLst/>
          </a:prstGeom>
        </p:spPr>
        <p:txBody>
          <a:bodyPr spcFirstLastPara="1" wrap="square" lIns="91425" tIns="91425" rIns="91425" bIns="91425" anchor="t" anchorCtr="0">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a:endParaRPr/>
          </a:p>
        </p:txBody>
      </p:sp>
      <p:sp>
        <p:nvSpPr>
          <p:cNvPr id="11" name="Google Shape;11;p2"/>
          <p:cNvSpPr txBox="1">
            <a:spLocks noGrp="1"/>
          </p:cNvSpPr>
          <p:nvPr>
            <p:ph type="title" idx="3"/>
          </p:nvPr>
        </p:nvSpPr>
        <p:spPr>
          <a:xfrm>
            <a:off x="3821131" y="380700"/>
            <a:ext cx="27432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1400"/>
              <a:buFont typeface="Albert Sans"/>
              <a:buNone/>
              <a:defRPr sz="1400" b="1">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3829943" y="4016050"/>
            <a:ext cx="1309200" cy="903900"/>
          </a:xfrm>
          <a:prstGeom prst="rect">
            <a:avLst/>
          </a:prstGeom>
        </p:spPr>
        <p:txBody>
          <a:bodyPr spcFirstLastPara="1" wrap="square" lIns="91425" tIns="91425" rIns="91425" bIns="91425" anchor="t" anchorCtr="0">
            <a:noAutofit/>
          </a:bodyPr>
          <a:lstStyle>
            <a:lvl1pPr lvl="0">
              <a:spcBef>
                <a:spcPts val="0"/>
              </a:spcBef>
              <a:spcAft>
                <a:spcPts val="0"/>
              </a:spcAft>
              <a:buSzPts val="1000"/>
              <a:buNone/>
              <a:defRPr sz="1000" b="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a:endParaRPr/>
          </a:p>
        </p:txBody>
      </p:sp>
      <p:sp>
        <p:nvSpPr>
          <p:cNvPr id="13" name="Google Shape;13;p2"/>
          <p:cNvSpPr txBox="1">
            <a:spLocks noGrp="1"/>
          </p:cNvSpPr>
          <p:nvPr>
            <p:ph type="subTitle" idx="4"/>
          </p:nvPr>
        </p:nvSpPr>
        <p:spPr>
          <a:xfrm>
            <a:off x="5258968" y="4016050"/>
            <a:ext cx="1309200" cy="903900"/>
          </a:xfrm>
          <a:prstGeom prst="rect">
            <a:avLst/>
          </a:prstGeom>
        </p:spPr>
        <p:txBody>
          <a:bodyPr spcFirstLastPara="1" wrap="square" lIns="91425" tIns="91425" rIns="91425" bIns="91425" anchor="t" anchorCtr="0">
            <a:noAutofit/>
          </a:bodyPr>
          <a:lstStyle>
            <a:lvl1pPr lvl="0">
              <a:spcBef>
                <a:spcPts val="0"/>
              </a:spcBef>
              <a:spcAft>
                <a:spcPts val="0"/>
              </a:spcAft>
              <a:buSzPts val="1000"/>
              <a:buNone/>
              <a:defRPr sz="1000" b="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a:endParaRPr/>
          </a:p>
        </p:txBody>
      </p:sp>
      <p:sp>
        <p:nvSpPr>
          <p:cNvPr id="14" name="Google Shape;14;p2"/>
          <p:cNvSpPr>
            <a:spLocks noGrp="1"/>
          </p:cNvSpPr>
          <p:nvPr>
            <p:ph type="pic" idx="5"/>
          </p:nvPr>
        </p:nvSpPr>
        <p:spPr>
          <a:xfrm>
            <a:off x="228600" y="223475"/>
            <a:ext cx="2857200" cy="2348100"/>
          </a:xfrm>
          <a:prstGeom prst="round2SameRect">
            <a:avLst>
              <a:gd name="adj1" fmla="val 4621"/>
              <a:gd name="adj2" fmla="val 0"/>
            </a:avLst>
          </a:prstGeom>
          <a:noFill/>
          <a:ln>
            <a:noFill/>
          </a:ln>
        </p:spPr>
      </p:sp>
      <p:sp>
        <p:nvSpPr>
          <p:cNvPr id="15" name="Google Shape;15;p2"/>
          <p:cNvSpPr>
            <a:spLocks noGrp="1"/>
          </p:cNvSpPr>
          <p:nvPr>
            <p:ph type="pic" idx="6"/>
          </p:nvPr>
        </p:nvSpPr>
        <p:spPr>
          <a:xfrm rot="10800000">
            <a:off x="228600" y="2564446"/>
            <a:ext cx="2857200" cy="2348100"/>
          </a:xfrm>
          <a:prstGeom prst="round2SameRect">
            <a:avLst>
              <a:gd name="adj1" fmla="val 5506"/>
              <a:gd name="adj2" fmla="val 0"/>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Gallery">
  <p:cSld name="CUSTOM_3_1">
    <p:bg>
      <p:bgPr>
        <a:solidFill>
          <a:schemeClr val="lt2"/>
        </a:solidFill>
        <a:effectLst/>
      </p:bgPr>
    </p:bg>
    <p:spTree>
      <p:nvGrpSpPr>
        <p:cNvPr id="1" name="Shape 61"/>
        <p:cNvGrpSpPr/>
        <p:nvPr/>
      </p:nvGrpSpPr>
      <p:grpSpPr>
        <a:xfrm>
          <a:off x="0" y="0"/>
          <a:ext cx="0" cy="0"/>
          <a:chOff x="0" y="0"/>
          <a:chExt cx="0" cy="0"/>
        </a:xfrm>
      </p:grpSpPr>
      <p:sp>
        <p:nvSpPr>
          <p:cNvPr id="62" name="Google Shape;62;p11"/>
          <p:cNvSpPr>
            <a:spLocks noGrp="1"/>
          </p:cNvSpPr>
          <p:nvPr>
            <p:ph type="pic" idx="2"/>
          </p:nvPr>
        </p:nvSpPr>
        <p:spPr>
          <a:xfrm>
            <a:off x="114275" y="114300"/>
            <a:ext cx="2919900" cy="2424300"/>
          </a:xfrm>
          <a:prstGeom prst="roundRect">
            <a:avLst>
              <a:gd name="adj" fmla="val 2134"/>
            </a:avLst>
          </a:prstGeom>
          <a:noFill/>
          <a:ln>
            <a:noFill/>
          </a:ln>
        </p:spPr>
      </p:sp>
      <p:sp>
        <p:nvSpPr>
          <p:cNvPr id="63" name="Google Shape;63;p11"/>
          <p:cNvSpPr>
            <a:spLocks noGrp="1"/>
          </p:cNvSpPr>
          <p:nvPr>
            <p:ph type="pic" idx="3"/>
          </p:nvPr>
        </p:nvSpPr>
        <p:spPr>
          <a:xfrm>
            <a:off x="3117080" y="114300"/>
            <a:ext cx="2919900" cy="2424300"/>
          </a:xfrm>
          <a:prstGeom prst="roundRect">
            <a:avLst>
              <a:gd name="adj" fmla="val 2134"/>
            </a:avLst>
          </a:prstGeom>
          <a:noFill/>
          <a:ln>
            <a:noFill/>
          </a:ln>
        </p:spPr>
      </p:sp>
      <p:sp>
        <p:nvSpPr>
          <p:cNvPr id="64" name="Google Shape;64;p11"/>
          <p:cNvSpPr>
            <a:spLocks noGrp="1"/>
          </p:cNvSpPr>
          <p:nvPr>
            <p:ph type="pic" idx="4"/>
          </p:nvPr>
        </p:nvSpPr>
        <p:spPr>
          <a:xfrm>
            <a:off x="114275" y="2604796"/>
            <a:ext cx="2919900" cy="2424300"/>
          </a:xfrm>
          <a:prstGeom prst="roundRect">
            <a:avLst>
              <a:gd name="adj" fmla="val 2134"/>
            </a:avLst>
          </a:prstGeom>
          <a:noFill/>
          <a:ln>
            <a:noFill/>
          </a:ln>
        </p:spPr>
      </p:sp>
      <p:sp>
        <p:nvSpPr>
          <p:cNvPr id="65" name="Google Shape;65;p11"/>
          <p:cNvSpPr>
            <a:spLocks noGrp="1"/>
          </p:cNvSpPr>
          <p:nvPr>
            <p:ph type="pic" idx="5"/>
          </p:nvPr>
        </p:nvSpPr>
        <p:spPr>
          <a:xfrm>
            <a:off x="3117080" y="2604796"/>
            <a:ext cx="2919900" cy="2424300"/>
          </a:xfrm>
          <a:prstGeom prst="roundRect">
            <a:avLst>
              <a:gd name="adj" fmla="val 2134"/>
            </a:avLst>
          </a:prstGeom>
          <a:noFill/>
          <a:ln>
            <a:noFill/>
          </a:ln>
        </p:spPr>
      </p:sp>
      <p:sp>
        <p:nvSpPr>
          <p:cNvPr id="66" name="Google Shape;66;p11"/>
          <p:cNvSpPr>
            <a:spLocks noGrp="1"/>
          </p:cNvSpPr>
          <p:nvPr>
            <p:ph type="pic" idx="6"/>
          </p:nvPr>
        </p:nvSpPr>
        <p:spPr>
          <a:xfrm>
            <a:off x="6109898" y="114300"/>
            <a:ext cx="2919900" cy="2424300"/>
          </a:xfrm>
          <a:prstGeom prst="roundRect">
            <a:avLst>
              <a:gd name="adj" fmla="val 2134"/>
            </a:avLst>
          </a:prstGeom>
          <a:noFill/>
          <a:ln>
            <a:noFill/>
          </a:ln>
        </p:spPr>
      </p:sp>
      <p:sp>
        <p:nvSpPr>
          <p:cNvPr id="67" name="Google Shape;67;p11"/>
          <p:cNvSpPr>
            <a:spLocks noGrp="1"/>
          </p:cNvSpPr>
          <p:nvPr>
            <p:ph type="pic" idx="7"/>
          </p:nvPr>
        </p:nvSpPr>
        <p:spPr>
          <a:xfrm>
            <a:off x="6109898" y="2604796"/>
            <a:ext cx="2919900" cy="2424300"/>
          </a:xfrm>
          <a:prstGeom prst="roundRect">
            <a:avLst>
              <a:gd name="adj" fmla="val 2134"/>
            </a:avLst>
          </a:prstGeom>
          <a:no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49"/>
        <p:cNvGrpSpPr/>
        <p:nvPr/>
      </p:nvGrpSpPr>
      <p:grpSpPr>
        <a:xfrm>
          <a:off x="0" y="0"/>
          <a:ext cx="0" cy="0"/>
          <a:chOff x="0" y="0"/>
          <a:chExt cx="0" cy="0"/>
        </a:xfrm>
      </p:grpSpPr>
      <p:sp>
        <p:nvSpPr>
          <p:cNvPr id="650" name="Google Shape;650;p10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51" name="Google Shape;651;p102"/>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52" name="Google Shape;652;p102"/>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53" name="Google Shape;653;p102"/>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54" name="Google Shape;654;p102"/>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55" name="Google Shape;655;p102"/>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6" name="Google Shape;656;p102"/>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7" name="Google Shape;657;p102"/>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Four big ideas">
  <p:cSld name="CUSTOM_3_1_1">
    <p:spTree>
      <p:nvGrpSpPr>
        <p:cNvPr id="1" name="Shape 658"/>
        <p:cNvGrpSpPr/>
        <p:nvPr/>
      </p:nvGrpSpPr>
      <p:grpSpPr>
        <a:xfrm>
          <a:off x="0" y="0"/>
          <a:ext cx="0" cy="0"/>
          <a:chOff x="0" y="0"/>
          <a:chExt cx="0" cy="0"/>
        </a:xfrm>
      </p:grpSpPr>
      <p:sp>
        <p:nvSpPr>
          <p:cNvPr id="659" name="Google Shape;659;p1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60" name="Google Shape;660;p103"/>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61" name="Google Shape;661;p103"/>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62" name="Google Shape;662;p103"/>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63" name="Google Shape;663;p103"/>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64" name="Google Shape;664;p103"/>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65" name="Google Shape;665;p103"/>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66" name="Google Shape;666;p103"/>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67" name="Google Shape;667;p103"/>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68" name="Google Shape;668;p103"/>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669"/>
        <p:cNvGrpSpPr/>
        <p:nvPr/>
      </p:nvGrpSpPr>
      <p:grpSpPr>
        <a:xfrm>
          <a:off x="0" y="0"/>
          <a:ext cx="0" cy="0"/>
          <a:chOff x="0" y="0"/>
          <a:chExt cx="0" cy="0"/>
        </a:xfrm>
      </p:grpSpPr>
      <p:sp>
        <p:nvSpPr>
          <p:cNvPr id="670" name="Google Shape;670;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1" name="Google Shape;671;p10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72" name="Google Shape;672;p104"/>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wo storyboards">
  <p:cSld name="CUSTOM_4_1_1">
    <p:spTree>
      <p:nvGrpSpPr>
        <p:cNvPr id="1" name="Shape 673"/>
        <p:cNvGrpSpPr/>
        <p:nvPr/>
      </p:nvGrpSpPr>
      <p:grpSpPr>
        <a:xfrm>
          <a:off x="0" y="0"/>
          <a:ext cx="0" cy="0"/>
          <a:chOff x="0" y="0"/>
          <a:chExt cx="0" cy="0"/>
        </a:xfrm>
      </p:grpSpPr>
      <p:sp>
        <p:nvSpPr>
          <p:cNvPr id="674" name="Google Shape;674;p105"/>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5" name="Google Shape;675;p105"/>
          <p:cNvSpPr>
            <a:spLocks noGrp="1"/>
          </p:cNvSpPr>
          <p:nvPr>
            <p:ph type="pic" idx="2"/>
          </p:nvPr>
        </p:nvSpPr>
        <p:spPr>
          <a:xfrm>
            <a:off x="4804825" y="1133300"/>
            <a:ext cx="4027500" cy="2392800"/>
          </a:xfrm>
          <a:prstGeom prst="rect">
            <a:avLst/>
          </a:prstGeom>
          <a:noFill/>
          <a:ln>
            <a:noFill/>
          </a:ln>
        </p:spPr>
      </p:sp>
      <p:sp>
        <p:nvSpPr>
          <p:cNvPr id="676" name="Google Shape;676;p105"/>
          <p:cNvSpPr>
            <a:spLocks noGrp="1"/>
          </p:cNvSpPr>
          <p:nvPr>
            <p:ph type="pic" idx="3"/>
          </p:nvPr>
        </p:nvSpPr>
        <p:spPr>
          <a:xfrm>
            <a:off x="311725" y="1133300"/>
            <a:ext cx="4027500" cy="2392800"/>
          </a:xfrm>
          <a:prstGeom prst="rect">
            <a:avLst/>
          </a:prstGeom>
          <a:noFill/>
          <a:ln>
            <a:noFill/>
          </a:ln>
        </p:spPr>
      </p:sp>
      <p:sp>
        <p:nvSpPr>
          <p:cNvPr id="677" name="Google Shape;677;p105"/>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8" name="Google Shape;678;p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79" name="Google Shape;679;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0" name="Google Shape;680;p105"/>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81" name="Google Shape;681;p105"/>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hree storyboards">
  <p:cSld name="CUSTOM_4_1_1_1">
    <p:spTree>
      <p:nvGrpSpPr>
        <p:cNvPr id="1" name="Shape 682"/>
        <p:cNvGrpSpPr/>
        <p:nvPr/>
      </p:nvGrpSpPr>
      <p:grpSpPr>
        <a:xfrm>
          <a:off x="0" y="0"/>
          <a:ext cx="0" cy="0"/>
          <a:chOff x="0" y="0"/>
          <a:chExt cx="0" cy="0"/>
        </a:xfrm>
      </p:grpSpPr>
      <p:sp>
        <p:nvSpPr>
          <p:cNvPr id="683" name="Google Shape;683;p106"/>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4" name="Google Shape;684;p106"/>
          <p:cNvSpPr>
            <a:spLocks noGrp="1"/>
          </p:cNvSpPr>
          <p:nvPr>
            <p:ph type="pic" idx="2"/>
          </p:nvPr>
        </p:nvSpPr>
        <p:spPr>
          <a:xfrm>
            <a:off x="6205225" y="1128325"/>
            <a:ext cx="2627100" cy="2273100"/>
          </a:xfrm>
          <a:prstGeom prst="rect">
            <a:avLst/>
          </a:prstGeom>
          <a:noFill/>
          <a:ln>
            <a:noFill/>
          </a:ln>
        </p:spPr>
      </p:sp>
      <p:sp>
        <p:nvSpPr>
          <p:cNvPr id="685" name="Google Shape;685;p106"/>
          <p:cNvSpPr>
            <a:spLocks noGrp="1"/>
          </p:cNvSpPr>
          <p:nvPr>
            <p:ph type="pic" idx="3"/>
          </p:nvPr>
        </p:nvSpPr>
        <p:spPr>
          <a:xfrm>
            <a:off x="311725" y="1128325"/>
            <a:ext cx="2627100" cy="2273100"/>
          </a:xfrm>
          <a:prstGeom prst="rect">
            <a:avLst/>
          </a:prstGeom>
          <a:noFill/>
          <a:ln>
            <a:noFill/>
          </a:ln>
        </p:spPr>
      </p:sp>
      <p:sp>
        <p:nvSpPr>
          <p:cNvPr id="686" name="Google Shape;686;p106"/>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7" name="Google Shape;687;p106"/>
          <p:cNvSpPr>
            <a:spLocks noGrp="1"/>
          </p:cNvSpPr>
          <p:nvPr>
            <p:ph type="pic" idx="5"/>
          </p:nvPr>
        </p:nvSpPr>
        <p:spPr>
          <a:xfrm>
            <a:off x="3255250" y="1128325"/>
            <a:ext cx="2627100" cy="2273100"/>
          </a:xfrm>
          <a:prstGeom prst="rect">
            <a:avLst/>
          </a:prstGeom>
          <a:noFill/>
          <a:ln>
            <a:noFill/>
          </a:ln>
        </p:spPr>
      </p:sp>
      <p:sp>
        <p:nvSpPr>
          <p:cNvPr id="688" name="Google Shape;688;p106"/>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9" name="Google Shape;689;p10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90" name="Google Shape;690;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1" name="Google Shape;691;p106"/>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92" name="Google Shape;692;p106"/>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93" name="Google Shape;693;p106"/>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Image only">
  <p:cSld name="CUSTOM_5_1_2">
    <p:spTree>
      <p:nvGrpSpPr>
        <p:cNvPr id="1" name="Shape 694"/>
        <p:cNvGrpSpPr/>
        <p:nvPr/>
      </p:nvGrpSpPr>
      <p:grpSpPr>
        <a:xfrm>
          <a:off x="0" y="0"/>
          <a:ext cx="0" cy="0"/>
          <a:chOff x="0" y="0"/>
          <a:chExt cx="0" cy="0"/>
        </a:xfrm>
      </p:grpSpPr>
      <p:sp>
        <p:nvSpPr>
          <p:cNvPr id="695" name="Google Shape;695;p107"/>
          <p:cNvSpPr>
            <a:spLocks noGrp="1"/>
          </p:cNvSpPr>
          <p:nvPr>
            <p:ph type="pic" idx="2"/>
          </p:nvPr>
        </p:nvSpPr>
        <p:spPr>
          <a:xfrm>
            <a:off x="311700" y="445025"/>
            <a:ext cx="8520600" cy="4218300"/>
          </a:xfrm>
          <a:prstGeom prst="rect">
            <a:avLst/>
          </a:prstGeom>
          <a:noFill/>
          <a:ln>
            <a:noFill/>
          </a:ln>
        </p:spPr>
      </p:sp>
      <p:sp>
        <p:nvSpPr>
          <p:cNvPr id="696" name="Google Shape;696;p10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697"/>
        <p:cNvGrpSpPr/>
        <p:nvPr/>
      </p:nvGrpSpPr>
      <p:grpSpPr>
        <a:xfrm>
          <a:off x="0" y="0"/>
          <a:ext cx="0" cy="0"/>
          <a:chOff x="0" y="0"/>
          <a:chExt cx="0" cy="0"/>
        </a:xfrm>
      </p:grpSpPr>
      <p:sp>
        <p:nvSpPr>
          <p:cNvPr id="698" name="Google Shape;698;p10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99" name="Google Shape;699;p108"/>
          <p:cNvSpPr>
            <a:spLocks noGrp="1"/>
          </p:cNvSpPr>
          <p:nvPr>
            <p:ph type="pic" idx="2"/>
          </p:nvPr>
        </p:nvSpPr>
        <p:spPr>
          <a:xfrm>
            <a:off x="3389600" y="118913"/>
            <a:ext cx="1643700" cy="1535100"/>
          </a:xfrm>
          <a:prstGeom prst="rect">
            <a:avLst/>
          </a:prstGeom>
          <a:noFill/>
          <a:ln>
            <a:noFill/>
          </a:ln>
        </p:spPr>
      </p:sp>
      <p:sp>
        <p:nvSpPr>
          <p:cNvPr id="700" name="Google Shape;700;p108"/>
          <p:cNvSpPr>
            <a:spLocks noGrp="1"/>
          </p:cNvSpPr>
          <p:nvPr>
            <p:ph type="pic" idx="3"/>
          </p:nvPr>
        </p:nvSpPr>
        <p:spPr>
          <a:xfrm>
            <a:off x="5195935" y="118913"/>
            <a:ext cx="1643700" cy="1535100"/>
          </a:xfrm>
          <a:prstGeom prst="rect">
            <a:avLst/>
          </a:prstGeom>
          <a:noFill/>
          <a:ln>
            <a:noFill/>
          </a:ln>
        </p:spPr>
      </p:sp>
      <p:sp>
        <p:nvSpPr>
          <p:cNvPr id="701" name="Google Shape;701;p108"/>
          <p:cNvSpPr>
            <a:spLocks noGrp="1"/>
          </p:cNvSpPr>
          <p:nvPr>
            <p:ph type="pic" idx="4"/>
          </p:nvPr>
        </p:nvSpPr>
        <p:spPr>
          <a:xfrm>
            <a:off x="7002270" y="118913"/>
            <a:ext cx="1643700" cy="1535100"/>
          </a:xfrm>
          <a:prstGeom prst="rect">
            <a:avLst/>
          </a:prstGeom>
          <a:noFill/>
          <a:ln>
            <a:noFill/>
          </a:ln>
        </p:spPr>
      </p:sp>
      <p:sp>
        <p:nvSpPr>
          <p:cNvPr id="702" name="Google Shape;702;p108"/>
          <p:cNvSpPr>
            <a:spLocks noGrp="1"/>
          </p:cNvSpPr>
          <p:nvPr>
            <p:ph type="pic" idx="5"/>
          </p:nvPr>
        </p:nvSpPr>
        <p:spPr>
          <a:xfrm>
            <a:off x="3389588" y="1804212"/>
            <a:ext cx="1643700" cy="1535100"/>
          </a:xfrm>
          <a:prstGeom prst="rect">
            <a:avLst/>
          </a:prstGeom>
          <a:noFill/>
          <a:ln>
            <a:noFill/>
          </a:ln>
        </p:spPr>
      </p:sp>
      <p:sp>
        <p:nvSpPr>
          <p:cNvPr id="703" name="Google Shape;703;p108"/>
          <p:cNvSpPr>
            <a:spLocks noGrp="1"/>
          </p:cNvSpPr>
          <p:nvPr>
            <p:ph type="pic" idx="6"/>
          </p:nvPr>
        </p:nvSpPr>
        <p:spPr>
          <a:xfrm>
            <a:off x="5195922" y="1804212"/>
            <a:ext cx="1643700" cy="1535100"/>
          </a:xfrm>
          <a:prstGeom prst="rect">
            <a:avLst/>
          </a:prstGeom>
          <a:noFill/>
          <a:ln>
            <a:noFill/>
          </a:ln>
        </p:spPr>
      </p:sp>
      <p:sp>
        <p:nvSpPr>
          <p:cNvPr id="704" name="Google Shape;704;p108"/>
          <p:cNvSpPr>
            <a:spLocks noGrp="1"/>
          </p:cNvSpPr>
          <p:nvPr>
            <p:ph type="pic" idx="7"/>
          </p:nvPr>
        </p:nvSpPr>
        <p:spPr>
          <a:xfrm>
            <a:off x="7002257" y="1804212"/>
            <a:ext cx="1643700" cy="1535100"/>
          </a:xfrm>
          <a:prstGeom prst="rect">
            <a:avLst/>
          </a:prstGeom>
          <a:noFill/>
          <a:ln>
            <a:noFill/>
          </a:ln>
        </p:spPr>
      </p:sp>
      <p:sp>
        <p:nvSpPr>
          <p:cNvPr id="705" name="Google Shape;705;p108"/>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6" name="Google Shape;706;p108"/>
          <p:cNvSpPr>
            <a:spLocks noGrp="1"/>
          </p:cNvSpPr>
          <p:nvPr>
            <p:ph type="pic" idx="8"/>
          </p:nvPr>
        </p:nvSpPr>
        <p:spPr>
          <a:xfrm>
            <a:off x="3389588" y="3489487"/>
            <a:ext cx="1643700" cy="1535100"/>
          </a:xfrm>
          <a:prstGeom prst="rect">
            <a:avLst/>
          </a:prstGeom>
          <a:noFill/>
          <a:ln>
            <a:noFill/>
          </a:ln>
        </p:spPr>
      </p:sp>
      <p:sp>
        <p:nvSpPr>
          <p:cNvPr id="707" name="Google Shape;707;p108"/>
          <p:cNvSpPr>
            <a:spLocks noGrp="1"/>
          </p:cNvSpPr>
          <p:nvPr>
            <p:ph type="pic" idx="9"/>
          </p:nvPr>
        </p:nvSpPr>
        <p:spPr>
          <a:xfrm>
            <a:off x="5195922" y="3489487"/>
            <a:ext cx="1643700" cy="1535100"/>
          </a:xfrm>
          <a:prstGeom prst="rect">
            <a:avLst/>
          </a:prstGeom>
          <a:noFill/>
          <a:ln>
            <a:noFill/>
          </a:ln>
        </p:spPr>
      </p:sp>
      <p:sp>
        <p:nvSpPr>
          <p:cNvPr id="708" name="Google Shape;708;p108"/>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E284-B864-881C-FA59-3B89C8DF6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3F96B2-9BCB-2E89-1260-15D4319886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C036AD-6759-DB63-76CB-DF056DF020E8}"/>
              </a:ext>
            </a:extLst>
          </p:cNvPr>
          <p:cNvSpPr>
            <a:spLocks noGrp="1"/>
          </p:cNvSpPr>
          <p:nvPr>
            <p:ph type="dt" sz="half" idx="10"/>
          </p:nvPr>
        </p:nvSpPr>
        <p:spPr/>
        <p:txBody>
          <a:bodyPr/>
          <a:lstStyle/>
          <a:p>
            <a:fld id="{DDAC1AAC-E30D-4633-9275-D29325021666}" type="datetimeFigureOut">
              <a:rPr lang="en-US" smtClean="0"/>
              <a:t>12/4/2024</a:t>
            </a:fld>
            <a:endParaRPr lang="en-US"/>
          </a:p>
        </p:txBody>
      </p:sp>
      <p:sp>
        <p:nvSpPr>
          <p:cNvPr id="5" name="Footer Placeholder 4">
            <a:extLst>
              <a:ext uri="{FF2B5EF4-FFF2-40B4-BE49-F238E27FC236}">
                <a16:creationId xmlns:a16="http://schemas.microsoft.com/office/drawing/2014/main" id="{7E0C90E0-577D-C066-30FE-007349111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391E9-80C6-8C4D-DB2B-F645EBA57343}"/>
              </a:ext>
            </a:extLst>
          </p:cNvPr>
          <p:cNvSpPr>
            <a:spLocks noGrp="1"/>
          </p:cNvSpPr>
          <p:nvPr>
            <p:ph type="sldNum" sz="quarter" idx="12"/>
          </p:nvPr>
        </p:nvSpPr>
        <p:spPr/>
        <p:txBody>
          <a:bodyPr/>
          <a:lstStyle/>
          <a:p>
            <a:fld id="{6387AA60-C9D2-4ABA-983A-D26A8EE7255D}" type="slidenum">
              <a:rPr lang="en-US" smtClean="0"/>
              <a:t>‹#›</a:t>
            </a:fld>
            <a:endParaRPr lang="en-US"/>
          </a:p>
        </p:txBody>
      </p:sp>
    </p:spTree>
    <p:extLst>
      <p:ext uri="{BB962C8B-B14F-4D97-AF65-F5344CB8AC3E}">
        <p14:creationId xmlns:p14="http://schemas.microsoft.com/office/powerpoint/2010/main" val="3357324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 Text">
  <p:cSld name="CUSTOM_4">
    <p:bg>
      <p:bgPr>
        <a:solidFill>
          <a:schemeClr val="lt1"/>
        </a:soli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body" idx="1"/>
          </p:nvPr>
        </p:nvSpPr>
        <p:spPr>
          <a:xfrm>
            <a:off x="970234" y="770775"/>
            <a:ext cx="3729900" cy="1613700"/>
          </a:xfrm>
          <a:prstGeom prst="rect">
            <a:avLst/>
          </a:prstGeom>
          <a:noFill/>
        </p:spPr>
        <p:txBody>
          <a:bodyPr spcFirstLastPara="1" wrap="square" lIns="91425" tIns="91425" rIns="91425" bIns="91425" anchor="t" anchorCtr="0">
            <a:noAutofit/>
          </a:bodyPr>
          <a:lstStyle>
            <a:lvl1pPr marL="457200" lvl="0"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marL="914400" lvl="1"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marL="1371600" lvl="2"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marL="1828800" lvl="3"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marL="2286000" lvl="4"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marL="2743200" lvl="5"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marL="3200400" lvl="6"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marL="3657600" lvl="7"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marL="4114800" lvl="8"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a:endParaRPr/>
          </a:p>
        </p:txBody>
      </p:sp>
      <p:sp>
        <p:nvSpPr>
          <p:cNvPr id="70" name="Google Shape;70;p12"/>
          <p:cNvSpPr txBox="1">
            <a:spLocks noGrp="1"/>
          </p:cNvSpPr>
          <p:nvPr>
            <p:ph type="title"/>
          </p:nvPr>
        </p:nvSpPr>
        <p:spPr>
          <a:xfrm>
            <a:off x="956138" y="327150"/>
            <a:ext cx="27432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1400"/>
              <a:buFont typeface="Albert Sans"/>
              <a:buNone/>
              <a:defRPr sz="1400" b="1">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2"/>
          <p:cNvSpPr txBox="1">
            <a:spLocks noGrp="1"/>
          </p:cNvSpPr>
          <p:nvPr>
            <p:ph type="body" idx="2"/>
          </p:nvPr>
        </p:nvSpPr>
        <p:spPr>
          <a:xfrm>
            <a:off x="5235225" y="824225"/>
            <a:ext cx="3321600" cy="3470400"/>
          </a:xfrm>
          <a:prstGeom prst="rect">
            <a:avLst/>
          </a:prstGeom>
          <a:noFill/>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Albert Sans"/>
              <a:buChar char="●"/>
              <a:defRPr u="none">
                <a:solidFill>
                  <a:schemeClr val="dk2"/>
                </a:solidFill>
              </a:defRPr>
            </a:lvl1pPr>
            <a:lvl2pPr marL="914400" lvl="1" indent="-317500">
              <a:lnSpc>
                <a:spcPct val="115000"/>
              </a:lnSpc>
              <a:spcBef>
                <a:spcPts val="1000"/>
              </a:spcBef>
              <a:spcAft>
                <a:spcPts val="0"/>
              </a:spcAft>
              <a:buClr>
                <a:schemeClr val="dk2"/>
              </a:buClr>
              <a:buSzPts val="1400"/>
              <a:buChar char="○"/>
              <a:defRPr u="none">
                <a:solidFill>
                  <a:schemeClr val="dk2"/>
                </a:solidFill>
              </a:defRPr>
            </a:lvl2pPr>
            <a:lvl3pPr marL="1371600" lvl="2" indent="-317500">
              <a:lnSpc>
                <a:spcPct val="115000"/>
              </a:lnSpc>
              <a:spcBef>
                <a:spcPts val="1000"/>
              </a:spcBef>
              <a:spcAft>
                <a:spcPts val="0"/>
              </a:spcAft>
              <a:buClr>
                <a:schemeClr val="dk2"/>
              </a:buClr>
              <a:buSzPts val="1400"/>
              <a:buChar char="■"/>
              <a:defRPr u="none">
                <a:solidFill>
                  <a:schemeClr val="dk2"/>
                </a:solidFill>
              </a:defRPr>
            </a:lvl3pPr>
            <a:lvl4pPr marL="1828800" lvl="3" indent="-317500">
              <a:lnSpc>
                <a:spcPct val="115000"/>
              </a:lnSpc>
              <a:spcBef>
                <a:spcPts val="1000"/>
              </a:spcBef>
              <a:spcAft>
                <a:spcPts val="0"/>
              </a:spcAft>
              <a:buClr>
                <a:schemeClr val="dk2"/>
              </a:buClr>
              <a:buSzPts val="1400"/>
              <a:buChar char="●"/>
              <a:defRPr u="none">
                <a:solidFill>
                  <a:schemeClr val="dk2"/>
                </a:solidFill>
              </a:defRPr>
            </a:lvl4pPr>
            <a:lvl5pPr marL="2286000" lvl="4" indent="-317500">
              <a:lnSpc>
                <a:spcPct val="115000"/>
              </a:lnSpc>
              <a:spcBef>
                <a:spcPts val="1000"/>
              </a:spcBef>
              <a:spcAft>
                <a:spcPts val="0"/>
              </a:spcAft>
              <a:buClr>
                <a:schemeClr val="dk2"/>
              </a:buClr>
              <a:buSzPts val="1400"/>
              <a:buChar char="○"/>
              <a:defRPr u="none">
                <a:solidFill>
                  <a:schemeClr val="dk2"/>
                </a:solidFill>
              </a:defRPr>
            </a:lvl5pPr>
            <a:lvl6pPr marL="2743200" lvl="5" indent="-317500">
              <a:lnSpc>
                <a:spcPct val="115000"/>
              </a:lnSpc>
              <a:spcBef>
                <a:spcPts val="1000"/>
              </a:spcBef>
              <a:spcAft>
                <a:spcPts val="0"/>
              </a:spcAft>
              <a:buClr>
                <a:schemeClr val="dk2"/>
              </a:buClr>
              <a:buSzPts val="1400"/>
              <a:buChar char="■"/>
              <a:defRPr u="none">
                <a:solidFill>
                  <a:schemeClr val="dk2"/>
                </a:solidFill>
              </a:defRPr>
            </a:lvl6pPr>
            <a:lvl7pPr marL="3200400" lvl="6" indent="-317500">
              <a:lnSpc>
                <a:spcPct val="115000"/>
              </a:lnSpc>
              <a:spcBef>
                <a:spcPts val="1000"/>
              </a:spcBef>
              <a:spcAft>
                <a:spcPts val="0"/>
              </a:spcAft>
              <a:buClr>
                <a:schemeClr val="dk2"/>
              </a:buClr>
              <a:buSzPts val="1400"/>
              <a:buChar char="●"/>
              <a:defRPr u="none">
                <a:solidFill>
                  <a:schemeClr val="dk2"/>
                </a:solidFill>
              </a:defRPr>
            </a:lvl7pPr>
            <a:lvl8pPr marL="3657600" lvl="7" indent="-317500">
              <a:lnSpc>
                <a:spcPct val="115000"/>
              </a:lnSpc>
              <a:spcBef>
                <a:spcPts val="1000"/>
              </a:spcBef>
              <a:spcAft>
                <a:spcPts val="0"/>
              </a:spcAft>
              <a:buClr>
                <a:schemeClr val="dk2"/>
              </a:buClr>
              <a:buSzPts val="1400"/>
              <a:buChar char="○"/>
              <a:defRPr u="none">
                <a:solidFill>
                  <a:schemeClr val="dk2"/>
                </a:solidFill>
              </a:defRPr>
            </a:lvl8pPr>
            <a:lvl9pPr marL="4114800" lvl="8" indent="-317500">
              <a:lnSpc>
                <a:spcPct val="115000"/>
              </a:lnSpc>
              <a:spcBef>
                <a:spcPts val="1000"/>
              </a:spcBef>
              <a:spcAft>
                <a:spcPts val="1000"/>
              </a:spcAft>
              <a:buClr>
                <a:schemeClr val="dk2"/>
              </a:buClr>
              <a:buSzPts val="1400"/>
              <a:buChar char="■"/>
              <a:defRPr u="none">
                <a:solidFill>
                  <a:schemeClr val="dk2"/>
                </a:solidFill>
              </a:defRPr>
            </a:lvl9pPr>
          </a:lstStyle>
          <a:p>
            <a:endParaRPr/>
          </a:p>
        </p:txBody>
      </p:sp>
      <p:sp>
        <p:nvSpPr>
          <p:cNvPr id="72" name="Google Shape;72;p12"/>
          <p:cNvSpPr>
            <a:spLocks noGrp="1"/>
          </p:cNvSpPr>
          <p:nvPr>
            <p:ph type="pic" idx="3"/>
          </p:nvPr>
        </p:nvSpPr>
        <p:spPr>
          <a:xfrm>
            <a:off x="8596800" y="223475"/>
            <a:ext cx="318600" cy="318600"/>
          </a:xfrm>
          <a:prstGeom prst="ellipse">
            <a:avLst/>
          </a:prstGeom>
          <a:noFill/>
          <a:ln>
            <a:noFill/>
          </a:ln>
        </p:spPr>
      </p:sp>
      <p:sp>
        <p:nvSpPr>
          <p:cNvPr id="73" name="Google Shape;73;p12"/>
          <p:cNvSpPr txBox="1">
            <a:spLocks noGrp="1"/>
          </p:cNvSpPr>
          <p:nvPr>
            <p:ph type="title" idx="4"/>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cept">
  <p:cSld name="CUSTOM_4_1">
    <p:bg>
      <p:bgPr>
        <a:solidFill>
          <a:schemeClr val="lt1"/>
        </a:solid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body" idx="1"/>
          </p:nvPr>
        </p:nvSpPr>
        <p:spPr>
          <a:xfrm>
            <a:off x="949503" y="770775"/>
            <a:ext cx="7171500" cy="16137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marL="914400" lvl="1"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marL="1371600" lvl="2"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marL="1828800" lvl="3"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marL="2286000" lvl="4"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marL="2743200" lvl="5"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marL="3200400" lvl="6"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marL="3657600" lvl="7"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marL="4114800" lvl="8"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a:endParaRPr/>
          </a:p>
        </p:txBody>
      </p:sp>
      <p:sp>
        <p:nvSpPr>
          <p:cNvPr id="76" name="Google Shape;76;p13"/>
          <p:cNvSpPr txBox="1">
            <a:spLocks noGrp="1"/>
          </p:cNvSpPr>
          <p:nvPr>
            <p:ph type="title"/>
          </p:nvPr>
        </p:nvSpPr>
        <p:spPr>
          <a:xfrm>
            <a:off x="956138" y="327150"/>
            <a:ext cx="27432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1400"/>
              <a:buFont typeface="Albert Sans"/>
              <a:buNone/>
              <a:defRPr sz="1400" b="1">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3"/>
          <p:cNvSpPr txBox="1">
            <a:spLocks noGrp="1"/>
          </p:cNvSpPr>
          <p:nvPr>
            <p:ph type="body" idx="2"/>
          </p:nvPr>
        </p:nvSpPr>
        <p:spPr>
          <a:xfrm>
            <a:off x="961716" y="2599900"/>
            <a:ext cx="7145100" cy="1802100"/>
          </a:xfrm>
          <a:prstGeom prst="rect">
            <a:avLst/>
          </a:prstGeom>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Albert Sans"/>
              <a:buChar char="●"/>
              <a:defRPr u="none">
                <a:solidFill>
                  <a:schemeClr val="dk2"/>
                </a:solidFill>
              </a:defRPr>
            </a:lvl1pPr>
            <a:lvl2pPr marL="914400" lvl="1" indent="-317500">
              <a:lnSpc>
                <a:spcPct val="115000"/>
              </a:lnSpc>
              <a:spcBef>
                <a:spcPts val="1000"/>
              </a:spcBef>
              <a:spcAft>
                <a:spcPts val="0"/>
              </a:spcAft>
              <a:buClr>
                <a:schemeClr val="dk2"/>
              </a:buClr>
              <a:buSzPts val="1400"/>
              <a:buChar char="○"/>
              <a:defRPr u="none">
                <a:solidFill>
                  <a:schemeClr val="dk2"/>
                </a:solidFill>
              </a:defRPr>
            </a:lvl2pPr>
            <a:lvl3pPr marL="1371600" lvl="2" indent="-317500">
              <a:lnSpc>
                <a:spcPct val="115000"/>
              </a:lnSpc>
              <a:spcBef>
                <a:spcPts val="1000"/>
              </a:spcBef>
              <a:spcAft>
                <a:spcPts val="0"/>
              </a:spcAft>
              <a:buClr>
                <a:schemeClr val="dk2"/>
              </a:buClr>
              <a:buSzPts val="1400"/>
              <a:buChar char="■"/>
              <a:defRPr u="none">
                <a:solidFill>
                  <a:schemeClr val="dk2"/>
                </a:solidFill>
              </a:defRPr>
            </a:lvl3pPr>
            <a:lvl4pPr marL="1828800" lvl="3" indent="-317500">
              <a:lnSpc>
                <a:spcPct val="115000"/>
              </a:lnSpc>
              <a:spcBef>
                <a:spcPts val="1000"/>
              </a:spcBef>
              <a:spcAft>
                <a:spcPts val="0"/>
              </a:spcAft>
              <a:buClr>
                <a:schemeClr val="dk2"/>
              </a:buClr>
              <a:buSzPts val="1400"/>
              <a:buChar char="●"/>
              <a:defRPr u="none">
                <a:solidFill>
                  <a:schemeClr val="dk2"/>
                </a:solidFill>
              </a:defRPr>
            </a:lvl4pPr>
            <a:lvl5pPr marL="2286000" lvl="4" indent="-317500">
              <a:lnSpc>
                <a:spcPct val="115000"/>
              </a:lnSpc>
              <a:spcBef>
                <a:spcPts val="1000"/>
              </a:spcBef>
              <a:spcAft>
                <a:spcPts val="0"/>
              </a:spcAft>
              <a:buClr>
                <a:schemeClr val="dk2"/>
              </a:buClr>
              <a:buSzPts val="1400"/>
              <a:buChar char="○"/>
              <a:defRPr u="none">
                <a:solidFill>
                  <a:schemeClr val="dk2"/>
                </a:solidFill>
              </a:defRPr>
            </a:lvl5pPr>
            <a:lvl6pPr marL="2743200" lvl="5" indent="-317500">
              <a:lnSpc>
                <a:spcPct val="115000"/>
              </a:lnSpc>
              <a:spcBef>
                <a:spcPts val="1000"/>
              </a:spcBef>
              <a:spcAft>
                <a:spcPts val="0"/>
              </a:spcAft>
              <a:buClr>
                <a:schemeClr val="dk2"/>
              </a:buClr>
              <a:buSzPts val="1400"/>
              <a:buChar char="■"/>
              <a:defRPr u="none">
                <a:solidFill>
                  <a:schemeClr val="dk2"/>
                </a:solidFill>
              </a:defRPr>
            </a:lvl6pPr>
            <a:lvl7pPr marL="3200400" lvl="6" indent="-317500">
              <a:lnSpc>
                <a:spcPct val="115000"/>
              </a:lnSpc>
              <a:spcBef>
                <a:spcPts val="1000"/>
              </a:spcBef>
              <a:spcAft>
                <a:spcPts val="0"/>
              </a:spcAft>
              <a:buClr>
                <a:schemeClr val="dk2"/>
              </a:buClr>
              <a:buSzPts val="1400"/>
              <a:buChar char="●"/>
              <a:defRPr u="none">
                <a:solidFill>
                  <a:schemeClr val="dk2"/>
                </a:solidFill>
              </a:defRPr>
            </a:lvl7pPr>
            <a:lvl8pPr marL="3657600" lvl="7" indent="-317500">
              <a:lnSpc>
                <a:spcPct val="115000"/>
              </a:lnSpc>
              <a:spcBef>
                <a:spcPts val="1000"/>
              </a:spcBef>
              <a:spcAft>
                <a:spcPts val="0"/>
              </a:spcAft>
              <a:buClr>
                <a:schemeClr val="dk2"/>
              </a:buClr>
              <a:buSzPts val="1400"/>
              <a:buChar char="○"/>
              <a:defRPr u="none">
                <a:solidFill>
                  <a:schemeClr val="dk2"/>
                </a:solidFill>
              </a:defRPr>
            </a:lvl8pPr>
            <a:lvl9pPr marL="4114800" lvl="8" indent="-317500">
              <a:lnSpc>
                <a:spcPct val="115000"/>
              </a:lnSpc>
              <a:spcBef>
                <a:spcPts val="1000"/>
              </a:spcBef>
              <a:spcAft>
                <a:spcPts val="1000"/>
              </a:spcAft>
              <a:buClr>
                <a:schemeClr val="dk2"/>
              </a:buClr>
              <a:buSzPts val="1400"/>
              <a:buChar char="■"/>
              <a:defRPr u="none">
                <a:solidFill>
                  <a:schemeClr val="dk2"/>
                </a:solidFill>
              </a:defRPr>
            </a:lvl9pPr>
          </a:lstStyle>
          <a:p>
            <a:endParaRPr/>
          </a:p>
        </p:txBody>
      </p:sp>
      <p:sp>
        <p:nvSpPr>
          <p:cNvPr id="78" name="Google Shape;78;p13"/>
          <p:cNvSpPr>
            <a:spLocks noGrp="1"/>
          </p:cNvSpPr>
          <p:nvPr>
            <p:ph type="pic" idx="3"/>
          </p:nvPr>
        </p:nvSpPr>
        <p:spPr>
          <a:xfrm>
            <a:off x="8596800" y="223475"/>
            <a:ext cx="318600" cy="318600"/>
          </a:xfrm>
          <a:prstGeom prst="ellipse">
            <a:avLst/>
          </a:prstGeom>
          <a:noFill/>
          <a:ln>
            <a:noFill/>
          </a:ln>
        </p:spPr>
      </p:sp>
      <p:sp>
        <p:nvSpPr>
          <p:cNvPr id="79" name="Google Shape;79;p13"/>
          <p:cNvSpPr txBox="1">
            <a:spLocks noGrp="1"/>
          </p:cNvSpPr>
          <p:nvPr>
            <p:ph type="title" idx="4"/>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e Problem">
  <p:cSld name="CUSTOM_6">
    <p:spTree>
      <p:nvGrpSpPr>
        <p:cNvPr id="1" name="Shape 80"/>
        <p:cNvGrpSpPr/>
        <p:nvPr/>
      </p:nvGrpSpPr>
      <p:grpSpPr>
        <a:xfrm>
          <a:off x="0" y="0"/>
          <a:ext cx="0" cy="0"/>
          <a:chOff x="0" y="0"/>
          <a:chExt cx="0" cy="0"/>
        </a:xfrm>
      </p:grpSpPr>
      <p:sp>
        <p:nvSpPr>
          <p:cNvPr id="81" name="Google Shape;81;p14"/>
          <p:cNvSpPr>
            <a:spLocks noGrp="1"/>
          </p:cNvSpPr>
          <p:nvPr>
            <p:ph type="pic" idx="2"/>
          </p:nvPr>
        </p:nvSpPr>
        <p:spPr>
          <a:xfrm>
            <a:off x="8596800" y="223475"/>
            <a:ext cx="318600" cy="318600"/>
          </a:xfrm>
          <a:prstGeom prst="ellipse">
            <a:avLst/>
          </a:prstGeom>
          <a:noFill/>
          <a:ln>
            <a:noFill/>
          </a:ln>
        </p:spPr>
      </p:sp>
      <p:sp>
        <p:nvSpPr>
          <p:cNvPr id="82" name="Google Shape;82;p14"/>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83" name="Google Shape;83;p14"/>
          <p:cNvSpPr txBox="1">
            <a:spLocks noGrp="1"/>
          </p:cNvSpPr>
          <p:nvPr>
            <p:ph type="subTitle" idx="1"/>
          </p:nvPr>
        </p:nvSpPr>
        <p:spPr>
          <a:xfrm>
            <a:off x="958450" y="2692875"/>
            <a:ext cx="7137900" cy="2013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Nanum Myeongjo"/>
              <a:buNone/>
              <a:defRPr sz="2400" b="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84" name="Google Shape;84;p14"/>
          <p:cNvSpPr txBox="1">
            <a:spLocks noGrp="1"/>
          </p:cNvSpPr>
          <p:nvPr>
            <p:ph type="title" idx="3"/>
          </p:nvPr>
        </p:nvSpPr>
        <p:spPr>
          <a:xfrm>
            <a:off x="956150" y="555750"/>
            <a:ext cx="35586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1400"/>
              <a:buFont typeface="Albert Sans"/>
              <a:buNone/>
              <a:defRPr sz="1400" b="1">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a:endParaRPr/>
          </a:p>
        </p:txBody>
      </p:sp>
      <p:sp>
        <p:nvSpPr>
          <p:cNvPr id="85" name="Google Shape;85;p14"/>
          <p:cNvSpPr txBox="1">
            <a:spLocks noGrp="1"/>
          </p:cNvSpPr>
          <p:nvPr>
            <p:ph type="title" idx="4"/>
          </p:nvPr>
        </p:nvSpPr>
        <p:spPr>
          <a:xfrm>
            <a:off x="941263" y="866159"/>
            <a:ext cx="7137900" cy="2013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eatures &amp; Benefits">
  <p:cSld name="CUSTOM_7">
    <p:spTree>
      <p:nvGrpSpPr>
        <p:cNvPr id="1" name="Shape 86"/>
        <p:cNvGrpSpPr/>
        <p:nvPr/>
      </p:nvGrpSpPr>
      <p:grpSpPr>
        <a:xfrm>
          <a:off x="0" y="0"/>
          <a:ext cx="0" cy="0"/>
          <a:chOff x="0" y="0"/>
          <a:chExt cx="0" cy="0"/>
        </a:xfrm>
      </p:grpSpPr>
      <p:sp>
        <p:nvSpPr>
          <p:cNvPr id="87" name="Google Shape;87;p15"/>
          <p:cNvSpPr txBox="1">
            <a:spLocks noGrp="1"/>
          </p:cNvSpPr>
          <p:nvPr>
            <p:ph type="subTitle" idx="1"/>
          </p:nvPr>
        </p:nvSpPr>
        <p:spPr>
          <a:xfrm>
            <a:off x="-394525" y="762900"/>
            <a:ext cx="29583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88" name="Google Shape;88;p15"/>
          <p:cNvSpPr txBox="1">
            <a:spLocks noGrp="1"/>
          </p:cNvSpPr>
          <p:nvPr>
            <p:ph type="subTitle" idx="2"/>
          </p:nvPr>
        </p:nvSpPr>
        <p:spPr>
          <a:xfrm>
            <a:off x="7780000" y="762900"/>
            <a:ext cx="19617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a:endParaRPr/>
          </a:p>
        </p:txBody>
      </p:sp>
      <p:sp>
        <p:nvSpPr>
          <p:cNvPr id="89" name="Google Shape;89;p15"/>
          <p:cNvSpPr txBox="1">
            <a:spLocks noGrp="1"/>
          </p:cNvSpPr>
          <p:nvPr>
            <p:ph type="subTitle" idx="3"/>
          </p:nvPr>
        </p:nvSpPr>
        <p:spPr>
          <a:xfrm>
            <a:off x="-867225" y="1991550"/>
            <a:ext cx="20115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a:endParaRPr/>
          </a:p>
        </p:txBody>
      </p:sp>
      <p:sp>
        <p:nvSpPr>
          <p:cNvPr id="90" name="Google Shape;90;p15"/>
          <p:cNvSpPr txBox="1">
            <a:spLocks noGrp="1"/>
          </p:cNvSpPr>
          <p:nvPr>
            <p:ph type="subTitle" idx="4"/>
          </p:nvPr>
        </p:nvSpPr>
        <p:spPr>
          <a:xfrm>
            <a:off x="1384800" y="1991550"/>
            <a:ext cx="19617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91" name="Google Shape;91;p15"/>
          <p:cNvSpPr txBox="1">
            <a:spLocks noGrp="1"/>
          </p:cNvSpPr>
          <p:nvPr>
            <p:ph type="subTitle" idx="5"/>
          </p:nvPr>
        </p:nvSpPr>
        <p:spPr>
          <a:xfrm>
            <a:off x="3556975" y="1991550"/>
            <a:ext cx="44034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b="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a:endParaRPr/>
          </a:p>
        </p:txBody>
      </p:sp>
      <p:sp>
        <p:nvSpPr>
          <p:cNvPr id="92" name="Google Shape;92;p15"/>
          <p:cNvSpPr txBox="1">
            <a:spLocks noGrp="1"/>
          </p:cNvSpPr>
          <p:nvPr>
            <p:ph type="subTitle" idx="6"/>
          </p:nvPr>
        </p:nvSpPr>
        <p:spPr>
          <a:xfrm>
            <a:off x="8207225" y="1991550"/>
            <a:ext cx="22164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93" name="Google Shape;93;p15"/>
          <p:cNvSpPr txBox="1">
            <a:spLocks noGrp="1"/>
          </p:cNvSpPr>
          <p:nvPr>
            <p:ph type="subTitle" idx="7"/>
          </p:nvPr>
        </p:nvSpPr>
        <p:spPr>
          <a:xfrm>
            <a:off x="307950" y="3220200"/>
            <a:ext cx="38076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94" name="Google Shape;94;p15"/>
          <p:cNvSpPr txBox="1">
            <a:spLocks noGrp="1"/>
          </p:cNvSpPr>
          <p:nvPr>
            <p:ph type="subTitle" idx="8"/>
          </p:nvPr>
        </p:nvSpPr>
        <p:spPr>
          <a:xfrm>
            <a:off x="4367925" y="3220200"/>
            <a:ext cx="21210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a:endParaRPr/>
          </a:p>
        </p:txBody>
      </p:sp>
      <p:sp>
        <p:nvSpPr>
          <p:cNvPr id="95" name="Google Shape;95;p15"/>
          <p:cNvSpPr txBox="1">
            <a:spLocks noGrp="1"/>
          </p:cNvSpPr>
          <p:nvPr>
            <p:ph type="subTitle" idx="9"/>
          </p:nvPr>
        </p:nvSpPr>
        <p:spPr>
          <a:xfrm>
            <a:off x="6718750" y="3220200"/>
            <a:ext cx="23832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96" name="Google Shape;96;p15"/>
          <p:cNvSpPr txBox="1">
            <a:spLocks noGrp="1"/>
          </p:cNvSpPr>
          <p:nvPr>
            <p:ph type="subTitle" idx="13"/>
          </p:nvPr>
        </p:nvSpPr>
        <p:spPr>
          <a:xfrm>
            <a:off x="2793625" y="762900"/>
            <a:ext cx="21435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a:endParaRPr/>
          </a:p>
        </p:txBody>
      </p:sp>
      <p:sp>
        <p:nvSpPr>
          <p:cNvPr id="97" name="Google Shape;97;p15"/>
          <p:cNvSpPr txBox="1">
            <a:spLocks noGrp="1"/>
          </p:cNvSpPr>
          <p:nvPr>
            <p:ph type="subTitle" idx="14"/>
          </p:nvPr>
        </p:nvSpPr>
        <p:spPr>
          <a:xfrm>
            <a:off x="5151963" y="762900"/>
            <a:ext cx="24132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98" name="Google Shape;98;p15"/>
          <p:cNvSpPr>
            <a:spLocks noGrp="1"/>
          </p:cNvSpPr>
          <p:nvPr>
            <p:ph type="pic" idx="15"/>
          </p:nvPr>
        </p:nvSpPr>
        <p:spPr>
          <a:xfrm>
            <a:off x="8596800" y="223475"/>
            <a:ext cx="318600" cy="318600"/>
          </a:xfrm>
          <a:prstGeom prst="ellipse">
            <a:avLst/>
          </a:prstGeom>
          <a:noFill/>
          <a:ln>
            <a:noFill/>
          </a:ln>
        </p:spPr>
      </p:sp>
      <p:sp>
        <p:nvSpPr>
          <p:cNvPr id="99" name="Google Shape;99;p15"/>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ine Graph">
  <p:cSld name="CUSTOM_8">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956150" y="327150"/>
            <a:ext cx="35586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1400"/>
              <a:buFont typeface="Albert Sans"/>
              <a:buNone/>
              <a:defRPr sz="1400" b="1">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a:endParaRPr/>
          </a:p>
        </p:txBody>
      </p:sp>
      <p:sp>
        <p:nvSpPr>
          <p:cNvPr id="102" name="Google Shape;102;p16"/>
          <p:cNvSpPr>
            <a:spLocks noGrp="1"/>
          </p:cNvSpPr>
          <p:nvPr>
            <p:ph type="pic" idx="2"/>
          </p:nvPr>
        </p:nvSpPr>
        <p:spPr>
          <a:xfrm>
            <a:off x="8596800" y="223475"/>
            <a:ext cx="318600" cy="318600"/>
          </a:xfrm>
          <a:prstGeom prst="ellipse">
            <a:avLst/>
          </a:prstGeom>
          <a:noFill/>
          <a:ln>
            <a:noFill/>
          </a:ln>
        </p:spPr>
      </p:sp>
      <p:sp>
        <p:nvSpPr>
          <p:cNvPr id="103" name="Google Shape;103;p16"/>
          <p:cNvSpPr txBox="1">
            <a:spLocks noGrp="1"/>
          </p:cNvSpPr>
          <p:nvPr>
            <p:ph type="subTitle" idx="1"/>
          </p:nvPr>
        </p:nvSpPr>
        <p:spPr>
          <a:xfrm>
            <a:off x="3831000" y="327150"/>
            <a:ext cx="45003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6"/>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e Graph">
  <p:cSld name="CUSTOM_8_1">
    <p:spTree>
      <p:nvGrpSpPr>
        <p:cNvPr id="1" name="Shape 105"/>
        <p:cNvGrpSpPr/>
        <p:nvPr/>
      </p:nvGrpSpPr>
      <p:grpSpPr>
        <a:xfrm>
          <a:off x="0" y="0"/>
          <a:ext cx="0" cy="0"/>
          <a:chOff x="0" y="0"/>
          <a:chExt cx="0" cy="0"/>
        </a:xfrm>
      </p:grpSpPr>
      <p:sp>
        <p:nvSpPr>
          <p:cNvPr id="106" name="Google Shape;106;p17"/>
          <p:cNvSpPr txBox="1">
            <a:spLocks noGrp="1"/>
          </p:cNvSpPr>
          <p:nvPr>
            <p:ph type="subTitle" idx="1"/>
          </p:nvPr>
        </p:nvSpPr>
        <p:spPr>
          <a:xfrm>
            <a:off x="955475" y="1615450"/>
            <a:ext cx="3291600" cy="2850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17"/>
          <p:cNvSpPr txBox="1">
            <a:spLocks noGrp="1"/>
          </p:cNvSpPr>
          <p:nvPr>
            <p:ph type="title"/>
          </p:nvPr>
        </p:nvSpPr>
        <p:spPr>
          <a:xfrm>
            <a:off x="956150" y="327150"/>
            <a:ext cx="35586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400"/>
              <a:buFont typeface="Albert Sans"/>
              <a:buNone/>
              <a:defRPr sz="1400" b="1">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a:endParaRPr/>
          </a:p>
        </p:txBody>
      </p:sp>
      <p:sp>
        <p:nvSpPr>
          <p:cNvPr id="108" name="Google Shape;108;p17"/>
          <p:cNvSpPr>
            <a:spLocks noGrp="1"/>
          </p:cNvSpPr>
          <p:nvPr>
            <p:ph type="pic" idx="2"/>
          </p:nvPr>
        </p:nvSpPr>
        <p:spPr>
          <a:xfrm>
            <a:off x="8596800" y="223475"/>
            <a:ext cx="318600" cy="318600"/>
          </a:xfrm>
          <a:prstGeom prst="ellipse">
            <a:avLst/>
          </a:prstGeom>
          <a:noFill/>
          <a:ln>
            <a:noFill/>
          </a:ln>
        </p:spPr>
      </p:sp>
      <p:sp>
        <p:nvSpPr>
          <p:cNvPr id="109" name="Google Shape;109;p17"/>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Solution">
  <p:cSld name="CUSTOM_9">
    <p:bg>
      <p:bgPr>
        <a:solidFill>
          <a:schemeClr val="accent1"/>
        </a:solidFill>
        <a:effectLst/>
      </p:bgPr>
    </p:bg>
    <p:spTree>
      <p:nvGrpSpPr>
        <p:cNvPr id="1" name="Shape 110"/>
        <p:cNvGrpSpPr/>
        <p:nvPr/>
      </p:nvGrpSpPr>
      <p:grpSpPr>
        <a:xfrm>
          <a:off x="0" y="0"/>
          <a:ext cx="0" cy="0"/>
          <a:chOff x="0" y="0"/>
          <a:chExt cx="0" cy="0"/>
        </a:xfrm>
      </p:grpSpPr>
      <p:sp>
        <p:nvSpPr>
          <p:cNvPr id="111" name="Google Shape;111;p18"/>
          <p:cNvSpPr/>
          <p:nvPr/>
        </p:nvSpPr>
        <p:spPr>
          <a:xfrm>
            <a:off x="116350" y="93175"/>
            <a:ext cx="8904000" cy="4914900"/>
          </a:xfrm>
          <a:prstGeom prst="roundRect">
            <a:avLst>
              <a:gd name="adj" fmla="val 26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txBox="1">
            <a:spLocks noGrp="1"/>
          </p:cNvSpPr>
          <p:nvPr>
            <p:ph type="subTitle" idx="1"/>
          </p:nvPr>
        </p:nvSpPr>
        <p:spPr>
          <a:xfrm>
            <a:off x="958450" y="2692875"/>
            <a:ext cx="7137900" cy="2013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400"/>
              <a:buFont typeface="Nanum Myeongjo"/>
              <a:buNone/>
              <a:defRPr sz="2400" b="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a:endParaRPr/>
          </a:p>
        </p:txBody>
      </p:sp>
      <p:sp>
        <p:nvSpPr>
          <p:cNvPr id="113" name="Google Shape;113;p18"/>
          <p:cNvSpPr txBox="1">
            <a:spLocks noGrp="1"/>
          </p:cNvSpPr>
          <p:nvPr>
            <p:ph type="title"/>
          </p:nvPr>
        </p:nvSpPr>
        <p:spPr>
          <a:xfrm>
            <a:off x="956150" y="555750"/>
            <a:ext cx="35586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14" name="Google Shape;114;p18"/>
          <p:cNvSpPr txBox="1">
            <a:spLocks noGrp="1"/>
          </p:cNvSpPr>
          <p:nvPr>
            <p:ph type="title" idx="2"/>
          </p:nvPr>
        </p:nvSpPr>
        <p:spPr>
          <a:xfrm>
            <a:off x="941263" y="866159"/>
            <a:ext cx="7137900" cy="2013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15" name="Google Shape;115;p18"/>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8"/>
          <p:cNvSpPr>
            <a:spLocks noGrp="1"/>
          </p:cNvSpPr>
          <p:nvPr>
            <p:ph type="pic" idx="4"/>
          </p:nvPr>
        </p:nvSpPr>
        <p:spPr>
          <a:xfrm>
            <a:off x="8596800" y="223475"/>
            <a:ext cx="318600" cy="3186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y It Works">
  <p:cSld name="CUSTOM_9_1">
    <p:bg>
      <p:bgPr>
        <a:solidFill>
          <a:schemeClr val="accent1"/>
        </a:solidFill>
        <a:effectLst/>
      </p:bgPr>
    </p:bg>
    <p:spTree>
      <p:nvGrpSpPr>
        <p:cNvPr id="1" name="Shape 117"/>
        <p:cNvGrpSpPr/>
        <p:nvPr/>
      </p:nvGrpSpPr>
      <p:grpSpPr>
        <a:xfrm>
          <a:off x="0" y="0"/>
          <a:ext cx="0" cy="0"/>
          <a:chOff x="0" y="0"/>
          <a:chExt cx="0" cy="0"/>
        </a:xfrm>
      </p:grpSpPr>
      <p:sp>
        <p:nvSpPr>
          <p:cNvPr id="118" name="Google Shape;118;p19"/>
          <p:cNvSpPr/>
          <p:nvPr/>
        </p:nvSpPr>
        <p:spPr>
          <a:xfrm>
            <a:off x="116350" y="93175"/>
            <a:ext cx="8904000" cy="4914900"/>
          </a:xfrm>
          <a:prstGeom prst="roundRect">
            <a:avLst>
              <a:gd name="adj" fmla="val 26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a:spLocks noGrp="1"/>
          </p:cNvSpPr>
          <p:nvPr>
            <p:ph type="pic" idx="2"/>
          </p:nvPr>
        </p:nvSpPr>
        <p:spPr>
          <a:xfrm rot="-5400000">
            <a:off x="-113050" y="322725"/>
            <a:ext cx="4911300" cy="4450500"/>
          </a:xfrm>
          <a:prstGeom prst="round2SameRect">
            <a:avLst>
              <a:gd name="adj1" fmla="val 2860"/>
              <a:gd name="adj2" fmla="val 0"/>
            </a:avLst>
          </a:prstGeom>
          <a:noFill/>
          <a:ln>
            <a:noFill/>
          </a:ln>
        </p:spPr>
      </p:sp>
      <p:sp>
        <p:nvSpPr>
          <p:cNvPr id="120" name="Google Shape;120;p19"/>
          <p:cNvSpPr txBox="1">
            <a:spLocks noGrp="1"/>
          </p:cNvSpPr>
          <p:nvPr>
            <p:ph type="body" idx="1"/>
          </p:nvPr>
        </p:nvSpPr>
        <p:spPr>
          <a:xfrm>
            <a:off x="5364025" y="704025"/>
            <a:ext cx="3437700" cy="3537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2"/>
              </a:buClr>
              <a:buSzPts val="1400"/>
              <a:buFont typeface="Albert Sans"/>
              <a:buChar char="●"/>
              <a:defRPr>
                <a:solidFill>
                  <a:schemeClr val="dk2"/>
                </a:solidFill>
              </a:defRPr>
            </a:lvl1pPr>
            <a:lvl2pPr marL="914400" lvl="1" indent="-317500">
              <a:spcBef>
                <a:spcPts val="0"/>
              </a:spcBef>
              <a:spcAft>
                <a:spcPts val="0"/>
              </a:spcAft>
              <a:buClr>
                <a:schemeClr val="dk2"/>
              </a:buClr>
              <a:buSzPts val="1400"/>
              <a:buFont typeface="Albert Sans"/>
              <a:buChar char="○"/>
              <a:defRPr>
                <a:solidFill>
                  <a:schemeClr val="dk2"/>
                </a:solidFill>
              </a:defRPr>
            </a:lvl2pPr>
            <a:lvl3pPr marL="1371600" lvl="2" indent="-317500">
              <a:spcBef>
                <a:spcPts val="0"/>
              </a:spcBef>
              <a:spcAft>
                <a:spcPts val="0"/>
              </a:spcAft>
              <a:buClr>
                <a:schemeClr val="dk2"/>
              </a:buClr>
              <a:buSzPts val="1400"/>
              <a:buFont typeface="Albert Sans"/>
              <a:buChar char="■"/>
              <a:defRPr>
                <a:solidFill>
                  <a:schemeClr val="dk2"/>
                </a:solidFill>
              </a:defRPr>
            </a:lvl3pPr>
            <a:lvl4pPr marL="1828800" lvl="3" indent="-317500">
              <a:spcBef>
                <a:spcPts val="0"/>
              </a:spcBef>
              <a:spcAft>
                <a:spcPts val="0"/>
              </a:spcAft>
              <a:buClr>
                <a:schemeClr val="dk2"/>
              </a:buClr>
              <a:buSzPts val="1400"/>
              <a:buFont typeface="Albert Sans"/>
              <a:buChar char="●"/>
              <a:defRPr>
                <a:solidFill>
                  <a:schemeClr val="dk2"/>
                </a:solidFill>
              </a:defRPr>
            </a:lvl4pPr>
            <a:lvl5pPr marL="2286000" lvl="4" indent="-317500">
              <a:spcBef>
                <a:spcPts val="0"/>
              </a:spcBef>
              <a:spcAft>
                <a:spcPts val="0"/>
              </a:spcAft>
              <a:buClr>
                <a:schemeClr val="dk2"/>
              </a:buClr>
              <a:buSzPts val="1400"/>
              <a:buFont typeface="Albert Sans"/>
              <a:buChar char="○"/>
              <a:defRPr>
                <a:solidFill>
                  <a:schemeClr val="dk2"/>
                </a:solidFill>
              </a:defRPr>
            </a:lvl5pPr>
            <a:lvl6pPr marL="2743200" lvl="5" indent="-317500">
              <a:spcBef>
                <a:spcPts val="0"/>
              </a:spcBef>
              <a:spcAft>
                <a:spcPts val="0"/>
              </a:spcAft>
              <a:buClr>
                <a:schemeClr val="dk2"/>
              </a:buClr>
              <a:buSzPts val="1400"/>
              <a:buFont typeface="Albert Sans"/>
              <a:buChar char="■"/>
              <a:defRPr>
                <a:solidFill>
                  <a:schemeClr val="dk2"/>
                </a:solidFill>
              </a:defRPr>
            </a:lvl6pPr>
            <a:lvl7pPr marL="3200400" lvl="6" indent="-317500">
              <a:spcBef>
                <a:spcPts val="0"/>
              </a:spcBef>
              <a:spcAft>
                <a:spcPts val="0"/>
              </a:spcAft>
              <a:buClr>
                <a:schemeClr val="dk2"/>
              </a:buClr>
              <a:buSzPts val="1400"/>
              <a:buFont typeface="Albert Sans"/>
              <a:buChar char="●"/>
              <a:defRPr>
                <a:solidFill>
                  <a:schemeClr val="dk2"/>
                </a:solidFill>
              </a:defRPr>
            </a:lvl7pPr>
            <a:lvl8pPr marL="3657600" lvl="7" indent="-317500">
              <a:spcBef>
                <a:spcPts val="0"/>
              </a:spcBef>
              <a:spcAft>
                <a:spcPts val="0"/>
              </a:spcAft>
              <a:buClr>
                <a:schemeClr val="dk2"/>
              </a:buClr>
              <a:buSzPts val="1400"/>
              <a:buFont typeface="Albert Sans"/>
              <a:buChar char="○"/>
              <a:defRPr>
                <a:solidFill>
                  <a:schemeClr val="dk2"/>
                </a:solidFill>
              </a:defRPr>
            </a:lvl8pPr>
            <a:lvl9pPr marL="4114800" lvl="8" indent="-317500">
              <a:spcBef>
                <a:spcPts val="0"/>
              </a:spcBef>
              <a:spcAft>
                <a:spcPts val="0"/>
              </a:spcAft>
              <a:buClr>
                <a:schemeClr val="dk2"/>
              </a:buClr>
              <a:buSzPts val="1400"/>
              <a:buFont typeface="Albert Sans"/>
              <a:buChar char="■"/>
              <a:defRPr>
                <a:solidFill>
                  <a:schemeClr val="dk2"/>
                </a:solidFill>
              </a:defRPr>
            </a:lvl9pPr>
          </a:lstStyle>
          <a:p>
            <a:endParaRPr/>
          </a:p>
        </p:txBody>
      </p:sp>
      <p:sp>
        <p:nvSpPr>
          <p:cNvPr id="121" name="Google Shape;121;p19"/>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9"/>
          <p:cNvSpPr>
            <a:spLocks noGrp="1"/>
          </p:cNvSpPr>
          <p:nvPr>
            <p:ph type="pic" idx="3"/>
          </p:nvPr>
        </p:nvSpPr>
        <p:spPr>
          <a:xfrm>
            <a:off x="8596800" y="223475"/>
            <a:ext cx="318600" cy="3186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ur Audience Venn Diagram">
  <p:cSld name="CUSTOM_10">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0"/>
          <p:cNvSpPr txBox="1">
            <a:spLocks noGrp="1"/>
          </p:cNvSpPr>
          <p:nvPr>
            <p:ph type="title" idx="2"/>
          </p:nvPr>
        </p:nvSpPr>
        <p:spPr>
          <a:xfrm>
            <a:off x="956150" y="394200"/>
            <a:ext cx="35586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a:endParaRPr/>
          </a:p>
        </p:txBody>
      </p:sp>
      <p:sp>
        <p:nvSpPr>
          <p:cNvPr id="126" name="Google Shape;126;p20"/>
          <p:cNvSpPr>
            <a:spLocks noGrp="1"/>
          </p:cNvSpPr>
          <p:nvPr>
            <p:ph type="pic" idx="3"/>
          </p:nvPr>
        </p:nvSpPr>
        <p:spPr>
          <a:xfrm>
            <a:off x="8596800" y="223475"/>
            <a:ext cx="318600" cy="3186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 List of 4"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948175" y="797675"/>
            <a:ext cx="2852100" cy="2654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title" idx="2"/>
          </p:nvPr>
        </p:nvSpPr>
        <p:spPr>
          <a:xfrm>
            <a:off x="4469650" y="936450"/>
            <a:ext cx="4440300" cy="817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9" name="Google Shape;19;p3"/>
          <p:cNvSpPr txBox="1">
            <a:spLocks noGrp="1"/>
          </p:cNvSpPr>
          <p:nvPr>
            <p:ph type="title" idx="3"/>
          </p:nvPr>
        </p:nvSpPr>
        <p:spPr>
          <a:xfrm>
            <a:off x="4469650" y="1754050"/>
            <a:ext cx="4440300" cy="817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0" name="Google Shape;20;p3"/>
          <p:cNvSpPr txBox="1">
            <a:spLocks noGrp="1"/>
          </p:cNvSpPr>
          <p:nvPr>
            <p:ph type="title" idx="4"/>
          </p:nvPr>
        </p:nvSpPr>
        <p:spPr>
          <a:xfrm>
            <a:off x="4469650" y="2574700"/>
            <a:ext cx="4440300" cy="817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1" name="Google Shape;21;p3"/>
          <p:cNvSpPr txBox="1">
            <a:spLocks noGrp="1"/>
          </p:cNvSpPr>
          <p:nvPr>
            <p:ph type="title" idx="5"/>
          </p:nvPr>
        </p:nvSpPr>
        <p:spPr>
          <a:xfrm>
            <a:off x="4454025" y="3395350"/>
            <a:ext cx="4453200" cy="817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2" name="Google Shape;22;p3"/>
          <p:cNvSpPr>
            <a:spLocks noGrp="1"/>
          </p:cNvSpPr>
          <p:nvPr>
            <p:ph type="pic" idx="6"/>
          </p:nvPr>
        </p:nvSpPr>
        <p:spPr>
          <a:xfrm>
            <a:off x="8596800" y="223475"/>
            <a:ext cx="318600" cy="3186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of 3 Concepts">
  <p:cSld name="CUSTOM_11">
    <p:bg>
      <p:bgPr>
        <a:solidFill>
          <a:schemeClr val="accent2"/>
        </a:solidFill>
        <a:effectLst/>
      </p:bgPr>
    </p:bg>
    <p:spTree>
      <p:nvGrpSpPr>
        <p:cNvPr id="1" name="Shape 127"/>
        <p:cNvGrpSpPr/>
        <p:nvPr/>
      </p:nvGrpSpPr>
      <p:grpSpPr>
        <a:xfrm>
          <a:off x="0" y="0"/>
          <a:ext cx="0" cy="0"/>
          <a:chOff x="0" y="0"/>
          <a:chExt cx="0" cy="0"/>
        </a:xfrm>
      </p:grpSpPr>
      <p:sp>
        <p:nvSpPr>
          <p:cNvPr id="128" name="Google Shape;128;p21"/>
          <p:cNvSpPr/>
          <p:nvPr/>
        </p:nvSpPr>
        <p:spPr>
          <a:xfrm>
            <a:off x="116350" y="93175"/>
            <a:ext cx="8904000" cy="4914900"/>
          </a:xfrm>
          <a:prstGeom prst="roundRect">
            <a:avLst>
              <a:gd name="adj" fmla="val 26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txBox="1">
            <a:spLocks noGrp="1"/>
          </p:cNvSpPr>
          <p:nvPr>
            <p:ph type="title"/>
          </p:nvPr>
        </p:nvSpPr>
        <p:spPr>
          <a:xfrm>
            <a:off x="941780" y="715125"/>
            <a:ext cx="7860000" cy="830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a:endParaRPr/>
          </a:p>
        </p:txBody>
      </p:sp>
      <p:sp>
        <p:nvSpPr>
          <p:cNvPr id="130" name="Google Shape;130;p21"/>
          <p:cNvSpPr txBox="1">
            <a:spLocks noGrp="1"/>
          </p:cNvSpPr>
          <p:nvPr>
            <p:ph type="body" idx="1"/>
          </p:nvPr>
        </p:nvSpPr>
        <p:spPr>
          <a:xfrm>
            <a:off x="1188971" y="2402817"/>
            <a:ext cx="1893300" cy="1685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131" name="Google Shape;131;p21"/>
          <p:cNvSpPr txBox="1">
            <a:spLocks noGrp="1"/>
          </p:cNvSpPr>
          <p:nvPr>
            <p:ph type="body" idx="2"/>
          </p:nvPr>
        </p:nvSpPr>
        <p:spPr>
          <a:xfrm>
            <a:off x="3628515" y="2402817"/>
            <a:ext cx="1893300" cy="1685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132" name="Google Shape;132;p21"/>
          <p:cNvSpPr txBox="1">
            <a:spLocks noGrp="1"/>
          </p:cNvSpPr>
          <p:nvPr>
            <p:ph type="subTitle" idx="3"/>
          </p:nvPr>
        </p:nvSpPr>
        <p:spPr>
          <a:xfrm>
            <a:off x="1078092" y="1852966"/>
            <a:ext cx="21255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33" name="Google Shape;133;p21"/>
          <p:cNvSpPr txBox="1">
            <a:spLocks noGrp="1"/>
          </p:cNvSpPr>
          <p:nvPr>
            <p:ph type="subTitle" idx="4"/>
          </p:nvPr>
        </p:nvSpPr>
        <p:spPr>
          <a:xfrm>
            <a:off x="3524146" y="1852966"/>
            <a:ext cx="21255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34" name="Google Shape;134;p21"/>
          <p:cNvSpPr txBox="1">
            <a:spLocks noGrp="1"/>
          </p:cNvSpPr>
          <p:nvPr>
            <p:ph type="subTitle" idx="5"/>
          </p:nvPr>
        </p:nvSpPr>
        <p:spPr>
          <a:xfrm>
            <a:off x="5970200" y="1852966"/>
            <a:ext cx="21255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35" name="Google Shape;135;p21"/>
          <p:cNvSpPr txBox="1">
            <a:spLocks noGrp="1"/>
          </p:cNvSpPr>
          <p:nvPr>
            <p:ph type="body" idx="6"/>
          </p:nvPr>
        </p:nvSpPr>
        <p:spPr>
          <a:xfrm>
            <a:off x="6068972" y="2402817"/>
            <a:ext cx="1893300" cy="1685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136" name="Google Shape;136;p21"/>
          <p:cNvSpPr>
            <a:spLocks noGrp="1"/>
          </p:cNvSpPr>
          <p:nvPr>
            <p:ph type="pic" idx="7"/>
          </p:nvPr>
        </p:nvSpPr>
        <p:spPr>
          <a:xfrm>
            <a:off x="8596800" y="223475"/>
            <a:ext cx="318600" cy="3186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ist of 6 Concepts">
  <p:cSld name="CUSTOM_11_1">
    <p:bg>
      <p:bgPr>
        <a:solidFill>
          <a:schemeClr val="accent2"/>
        </a:solidFill>
        <a:effectLst/>
      </p:bgPr>
    </p:bg>
    <p:spTree>
      <p:nvGrpSpPr>
        <p:cNvPr id="1" name="Shape 137"/>
        <p:cNvGrpSpPr/>
        <p:nvPr/>
      </p:nvGrpSpPr>
      <p:grpSpPr>
        <a:xfrm>
          <a:off x="0" y="0"/>
          <a:ext cx="0" cy="0"/>
          <a:chOff x="0" y="0"/>
          <a:chExt cx="0" cy="0"/>
        </a:xfrm>
      </p:grpSpPr>
      <p:sp>
        <p:nvSpPr>
          <p:cNvPr id="138" name="Google Shape;138;p22"/>
          <p:cNvSpPr/>
          <p:nvPr/>
        </p:nvSpPr>
        <p:spPr>
          <a:xfrm>
            <a:off x="116350" y="93175"/>
            <a:ext cx="8904000" cy="4914900"/>
          </a:xfrm>
          <a:prstGeom prst="roundRect">
            <a:avLst>
              <a:gd name="adj" fmla="val 26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subTitle" idx="1"/>
          </p:nvPr>
        </p:nvSpPr>
        <p:spPr>
          <a:xfrm>
            <a:off x="1062065" y="917207"/>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40" name="Google Shape;140;p22"/>
          <p:cNvSpPr txBox="1">
            <a:spLocks noGrp="1"/>
          </p:cNvSpPr>
          <p:nvPr>
            <p:ph type="subTitle" idx="2"/>
          </p:nvPr>
        </p:nvSpPr>
        <p:spPr>
          <a:xfrm>
            <a:off x="3507690" y="917207"/>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41" name="Google Shape;141;p22"/>
          <p:cNvSpPr txBox="1">
            <a:spLocks noGrp="1"/>
          </p:cNvSpPr>
          <p:nvPr>
            <p:ph type="subTitle" idx="3"/>
          </p:nvPr>
        </p:nvSpPr>
        <p:spPr>
          <a:xfrm>
            <a:off x="5956640" y="917207"/>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42" name="Google Shape;142;p22"/>
          <p:cNvSpPr txBox="1">
            <a:spLocks noGrp="1"/>
          </p:cNvSpPr>
          <p:nvPr>
            <p:ph type="body" idx="4"/>
          </p:nvPr>
        </p:nvSpPr>
        <p:spPr>
          <a:xfrm>
            <a:off x="1172475" y="1372575"/>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143" name="Google Shape;143;p22"/>
          <p:cNvSpPr txBox="1">
            <a:spLocks noGrp="1"/>
          </p:cNvSpPr>
          <p:nvPr>
            <p:ph type="body" idx="5"/>
          </p:nvPr>
        </p:nvSpPr>
        <p:spPr>
          <a:xfrm>
            <a:off x="3618100" y="1372575"/>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144" name="Google Shape;144;p22"/>
          <p:cNvSpPr txBox="1">
            <a:spLocks noGrp="1"/>
          </p:cNvSpPr>
          <p:nvPr>
            <p:ph type="body" idx="6"/>
          </p:nvPr>
        </p:nvSpPr>
        <p:spPr>
          <a:xfrm>
            <a:off x="6067050" y="1372575"/>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145" name="Google Shape;145;p22"/>
          <p:cNvSpPr txBox="1">
            <a:spLocks noGrp="1"/>
          </p:cNvSpPr>
          <p:nvPr>
            <p:ph type="subTitle" idx="7"/>
          </p:nvPr>
        </p:nvSpPr>
        <p:spPr>
          <a:xfrm>
            <a:off x="5956640" y="2552219"/>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46" name="Google Shape;146;p22"/>
          <p:cNvSpPr txBox="1">
            <a:spLocks noGrp="1"/>
          </p:cNvSpPr>
          <p:nvPr>
            <p:ph type="body" idx="8"/>
          </p:nvPr>
        </p:nvSpPr>
        <p:spPr>
          <a:xfrm>
            <a:off x="3618088" y="3007588"/>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147" name="Google Shape;147;p22"/>
          <p:cNvSpPr txBox="1">
            <a:spLocks noGrp="1"/>
          </p:cNvSpPr>
          <p:nvPr>
            <p:ph type="subTitle" idx="9"/>
          </p:nvPr>
        </p:nvSpPr>
        <p:spPr>
          <a:xfrm>
            <a:off x="3508752" y="2552219"/>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48" name="Google Shape;148;p22"/>
          <p:cNvSpPr txBox="1">
            <a:spLocks noGrp="1"/>
          </p:cNvSpPr>
          <p:nvPr>
            <p:ph type="body" idx="13"/>
          </p:nvPr>
        </p:nvSpPr>
        <p:spPr>
          <a:xfrm>
            <a:off x="1171275" y="3007588"/>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149" name="Google Shape;149;p22"/>
          <p:cNvSpPr txBox="1">
            <a:spLocks noGrp="1"/>
          </p:cNvSpPr>
          <p:nvPr>
            <p:ph type="subTitle" idx="14"/>
          </p:nvPr>
        </p:nvSpPr>
        <p:spPr>
          <a:xfrm>
            <a:off x="1060865" y="2552219"/>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50" name="Google Shape;150;p22"/>
          <p:cNvSpPr txBox="1">
            <a:spLocks noGrp="1"/>
          </p:cNvSpPr>
          <p:nvPr>
            <p:ph type="body" idx="15"/>
          </p:nvPr>
        </p:nvSpPr>
        <p:spPr>
          <a:xfrm>
            <a:off x="6067050" y="3007588"/>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151" name="Google Shape;151;p22"/>
          <p:cNvSpPr txBox="1">
            <a:spLocks noGrp="1"/>
          </p:cNvSpPr>
          <p:nvPr>
            <p:ph type="title"/>
          </p:nvPr>
        </p:nvSpPr>
        <p:spPr>
          <a:xfrm>
            <a:off x="956150" y="327150"/>
            <a:ext cx="35586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52" name="Google Shape;152;p22"/>
          <p:cNvSpPr>
            <a:spLocks noGrp="1"/>
          </p:cNvSpPr>
          <p:nvPr>
            <p:ph type="pic" idx="16"/>
          </p:nvPr>
        </p:nvSpPr>
        <p:spPr>
          <a:xfrm>
            <a:off x="8596800" y="223475"/>
            <a:ext cx="318600" cy="3186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rket Size Graph">
  <p:cSld name="CUSTOM_12">
    <p:spTree>
      <p:nvGrpSpPr>
        <p:cNvPr id="1" name="Shape 153"/>
        <p:cNvGrpSpPr/>
        <p:nvPr/>
      </p:nvGrpSpPr>
      <p:grpSpPr>
        <a:xfrm>
          <a:off x="0" y="0"/>
          <a:ext cx="0" cy="0"/>
          <a:chOff x="0" y="0"/>
          <a:chExt cx="0" cy="0"/>
        </a:xfrm>
      </p:grpSpPr>
      <p:sp>
        <p:nvSpPr>
          <p:cNvPr id="154" name="Google Shape;154;p23"/>
          <p:cNvSpPr txBox="1">
            <a:spLocks noGrp="1"/>
          </p:cNvSpPr>
          <p:nvPr>
            <p:ph type="subTitle" idx="1"/>
          </p:nvPr>
        </p:nvSpPr>
        <p:spPr>
          <a:xfrm>
            <a:off x="960850" y="3191652"/>
            <a:ext cx="4082700" cy="1568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a:endParaRPr/>
          </a:p>
        </p:txBody>
      </p:sp>
      <p:sp>
        <p:nvSpPr>
          <p:cNvPr id="155" name="Google Shape;155;p23"/>
          <p:cNvSpPr txBox="1">
            <a:spLocks noGrp="1"/>
          </p:cNvSpPr>
          <p:nvPr>
            <p:ph type="title"/>
          </p:nvPr>
        </p:nvSpPr>
        <p:spPr>
          <a:xfrm>
            <a:off x="932850" y="730375"/>
            <a:ext cx="4082700" cy="2103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a:endParaRPr/>
          </a:p>
        </p:txBody>
      </p:sp>
      <p:sp>
        <p:nvSpPr>
          <p:cNvPr id="156" name="Google Shape;156;p23"/>
          <p:cNvSpPr txBox="1">
            <a:spLocks noGrp="1"/>
          </p:cNvSpPr>
          <p:nvPr>
            <p:ph type="title" idx="2"/>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3"/>
          <p:cNvSpPr>
            <a:spLocks noGrp="1"/>
          </p:cNvSpPr>
          <p:nvPr>
            <p:ph type="pic" idx="3"/>
          </p:nvPr>
        </p:nvSpPr>
        <p:spPr>
          <a:xfrm>
            <a:off x="8596800" y="223475"/>
            <a:ext cx="318600" cy="3186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r Graph">
  <p:cSld name="CUSTOM_13">
    <p:bg>
      <p:bgPr>
        <a:solidFill>
          <a:schemeClr val="accent2"/>
        </a:solidFill>
        <a:effectLst/>
      </p:bgPr>
    </p:bg>
    <p:spTree>
      <p:nvGrpSpPr>
        <p:cNvPr id="1" name="Shape 158"/>
        <p:cNvGrpSpPr/>
        <p:nvPr/>
      </p:nvGrpSpPr>
      <p:grpSpPr>
        <a:xfrm>
          <a:off x="0" y="0"/>
          <a:ext cx="0" cy="0"/>
          <a:chOff x="0" y="0"/>
          <a:chExt cx="0" cy="0"/>
        </a:xfrm>
      </p:grpSpPr>
      <p:sp>
        <p:nvSpPr>
          <p:cNvPr id="159" name="Google Shape;159;p24"/>
          <p:cNvSpPr/>
          <p:nvPr/>
        </p:nvSpPr>
        <p:spPr>
          <a:xfrm>
            <a:off x="114300" y="114300"/>
            <a:ext cx="8915400" cy="4914900"/>
          </a:xfrm>
          <a:prstGeom prst="roundRect">
            <a:avLst>
              <a:gd name="adj" fmla="val 33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txBox="1">
            <a:spLocks noGrp="1"/>
          </p:cNvSpPr>
          <p:nvPr>
            <p:ph type="subTitle" idx="1"/>
          </p:nvPr>
        </p:nvSpPr>
        <p:spPr>
          <a:xfrm>
            <a:off x="5251039" y="2593520"/>
            <a:ext cx="2571600" cy="1568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a:endParaRPr/>
          </a:p>
        </p:txBody>
      </p:sp>
      <p:sp>
        <p:nvSpPr>
          <p:cNvPr id="161" name="Google Shape;161;p24"/>
          <p:cNvSpPr txBox="1">
            <a:spLocks noGrp="1"/>
          </p:cNvSpPr>
          <p:nvPr>
            <p:ph type="subTitle" idx="2"/>
          </p:nvPr>
        </p:nvSpPr>
        <p:spPr>
          <a:xfrm>
            <a:off x="5233275" y="763675"/>
            <a:ext cx="3576600" cy="133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400"/>
              <a:buFont typeface="Nanum Myeongjo"/>
              <a:buNone/>
              <a:defRPr sz="2400" b="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62" name="Google Shape;162;p24"/>
          <p:cNvSpPr txBox="1">
            <a:spLocks noGrp="1"/>
          </p:cNvSpPr>
          <p:nvPr>
            <p:ph type="title"/>
          </p:nvPr>
        </p:nvSpPr>
        <p:spPr>
          <a:xfrm>
            <a:off x="956150" y="327150"/>
            <a:ext cx="35586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Albert Sans"/>
              <a:buNone/>
              <a:defRPr sz="1400" b="1">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a:endParaRPr/>
          </a:p>
        </p:txBody>
      </p:sp>
      <p:sp>
        <p:nvSpPr>
          <p:cNvPr id="163" name="Google Shape;163;p24"/>
          <p:cNvSpPr txBox="1">
            <a:spLocks noGrp="1"/>
          </p:cNvSpPr>
          <p:nvPr>
            <p:ph type="title" idx="3"/>
          </p:nvPr>
        </p:nvSpPr>
        <p:spPr>
          <a:xfrm>
            <a:off x="5251132" y="327150"/>
            <a:ext cx="35586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Albert Sans"/>
              <a:buNone/>
              <a:defRPr sz="1400" b="1">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a:endParaRPr/>
          </a:p>
        </p:txBody>
      </p:sp>
      <p:sp>
        <p:nvSpPr>
          <p:cNvPr id="164" name="Google Shape;164;p24"/>
          <p:cNvSpPr txBox="1">
            <a:spLocks noGrp="1"/>
          </p:cNvSpPr>
          <p:nvPr>
            <p:ph type="title" idx="4"/>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4"/>
          <p:cNvSpPr>
            <a:spLocks noGrp="1"/>
          </p:cNvSpPr>
          <p:nvPr>
            <p:ph type="pic" idx="5"/>
          </p:nvPr>
        </p:nvSpPr>
        <p:spPr>
          <a:xfrm>
            <a:off x="8596800" y="223475"/>
            <a:ext cx="318600" cy="3186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etitor Landscape">
  <p:cSld name="CUSTOM_14">
    <p:bg>
      <p:bgPr>
        <a:solidFill>
          <a:schemeClr val="lt1"/>
        </a:solidFill>
        <a:effectLst/>
      </p:bgPr>
    </p:bg>
    <p:spTree>
      <p:nvGrpSpPr>
        <p:cNvPr id="1" name="Shape 166"/>
        <p:cNvGrpSpPr/>
        <p:nvPr/>
      </p:nvGrpSpPr>
      <p:grpSpPr>
        <a:xfrm>
          <a:off x="0" y="0"/>
          <a:ext cx="0" cy="0"/>
          <a:chOff x="0" y="0"/>
          <a:chExt cx="0" cy="0"/>
        </a:xfrm>
      </p:grpSpPr>
      <p:sp>
        <p:nvSpPr>
          <p:cNvPr id="167" name="Google Shape;167;p25"/>
          <p:cNvSpPr txBox="1">
            <a:spLocks noGrp="1"/>
          </p:cNvSpPr>
          <p:nvPr>
            <p:ph type="body" idx="1"/>
          </p:nvPr>
        </p:nvSpPr>
        <p:spPr>
          <a:xfrm>
            <a:off x="6564350" y="577612"/>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168" name="Google Shape;168;p25"/>
          <p:cNvSpPr txBox="1">
            <a:spLocks noGrp="1"/>
          </p:cNvSpPr>
          <p:nvPr>
            <p:ph type="body" idx="2"/>
          </p:nvPr>
        </p:nvSpPr>
        <p:spPr>
          <a:xfrm>
            <a:off x="6564350" y="1810914"/>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169" name="Google Shape;169;p25"/>
          <p:cNvSpPr txBox="1">
            <a:spLocks noGrp="1"/>
          </p:cNvSpPr>
          <p:nvPr>
            <p:ph type="body" idx="3"/>
          </p:nvPr>
        </p:nvSpPr>
        <p:spPr>
          <a:xfrm>
            <a:off x="6564350" y="3038996"/>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170" name="Google Shape;170;p25"/>
          <p:cNvSpPr txBox="1">
            <a:spLocks noGrp="1"/>
          </p:cNvSpPr>
          <p:nvPr>
            <p:ph type="title"/>
          </p:nvPr>
        </p:nvSpPr>
        <p:spPr>
          <a:xfrm>
            <a:off x="3706300" y="327150"/>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71" name="Google Shape;171;p25"/>
          <p:cNvSpPr txBox="1">
            <a:spLocks noGrp="1"/>
          </p:cNvSpPr>
          <p:nvPr>
            <p:ph type="body" idx="4"/>
          </p:nvPr>
        </p:nvSpPr>
        <p:spPr>
          <a:xfrm>
            <a:off x="3706300" y="577612"/>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172" name="Google Shape;172;p25"/>
          <p:cNvSpPr txBox="1">
            <a:spLocks noGrp="1"/>
          </p:cNvSpPr>
          <p:nvPr>
            <p:ph type="title" idx="5"/>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73" name="Google Shape;173;p25"/>
          <p:cNvSpPr txBox="1">
            <a:spLocks noGrp="1"/>
          </p:cNvSpPr>
          <p:nvPr>
            <p:ph type="title" idx="6"/>
          </p:nvPr>
        </p:nvSpPr>
        <p:spPr>
          <a:xfrm>
            <a:off x="956150" y="327150"/>
            <a:ext cx="2009100" cy="1325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Albert Sans"/>
              <a:buNone/>
              <a:defRPr sz="1400" b="1">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a:endParaRPr/>
          </a:p>
        </p:txBody>
      </p:sp>
      <p:sp>
        <p:nvSpPr>
          <p:cNvPr id="174" name="Google Shape;174;p25"/>
          <p:cNvSpPr>
            <a:spLocks noGrp="1"/>
          </p:cNvSpPr>
          <p:nvPr>
            <p:ph type="pic" idx="7"/>
          </p:nvPr>
        </p:nvSpPr>
        <p:spPr>
          <a:xfrm>
            <a:off x="3205625" y="423875"/>
            <a:ext cx="422400" cy="422400"/>
          </a:xfrm>
          <a:prstGeom prst="ellipse">
            <a:avLst/>
          </a:prstGeom>
          <a:noFill/>
          <a:ln>
            <a:noFill/>
          </a:ln>
        </p:spPr>
      </p:sp>
      <p:sp>
        <p:nvSpPr>
          <p:cNvPr id="175" name="Google Shape;175;p25"/>
          <p:cNvSpPr>
            <a:spLocks noGrp="1"/>
          </p:cNvSpPr>
          <p:nvPr>
            <p:ph type="pic" idx="8"/>
          </p:nvPr>
        </p:nvSpPr>
        <p:spPr>
          <a:xfrm>
            <a:off x="6063675" y="423875"/>
            <a:ext cx="422400" cy="422400"/>
          </a:xfrm>
          <a:prstGeom prst="ellipse">
            <a:avLst/>
          </a:prstGeom>
          <a:noFill/>
          <a:ln>
            <a:noFill/>
          </a:ln>
        </p:spPr>
      </p:sp>
      <p:sp>
        <p:nvSpPr>
          <p:cNvPr id="176" name="Google Shape;176;p25"/>
          <p:cNvSpPr>
            <a:spLocks noGrp="1"/>
          </p:cNvSpPr>
          <p:nvPr>
            <p:ph type="pic" idx="9"/>
          </p:nvPr>
        </p:nvSpPr>
        <p:spPr>
          <a:xfrm>
            <a:off x="3205625" y="1653438"/>
            <a:ext cx="422400" cy="422400"/>
          </a:xfrm>
          <a:prstGeom prst="ellipse">
            <a:avLst/>
          </a:prstGeom>
          <a:noFill/>
          <a:ln>
            <a:noFill/>
          </a:ln>
        </p:spPr>
      </p:sp>
      <p:sp>
        <p:nvSpPr>
          <p:cNvPr id="177" name="Google Shape;177;p25"/>
          <p:cNvSpPr>
            <a:spLocks noGrp="1"/>
          </p:cNvSpPr>
          <p:nvPr>
            <p:ph type="pic" idx="13"/>
          </p:nvPr>
        </p:nvSpPr>
        <p:spPr>
          <a:xfrm>
            <a:off x="6063675" y="1653438"/>
            <a:ext cx="422400" cy="422400"/>
          </a:xfrm>
          <a:prstGeom prst="ellipse">
            <a:avLst/>
          </a:prstGeom>
          <a:noFill/>
          <a:ln>
            <a:noFill/>
          </a:ln>
        </p:spPr>
      </p:sp>
      <p:sp>
        <p:nvSpPr>
          <p:cNvPr id="178" name="Google Shape;178;p25"/>
          <p:cNvSpPr>
            <a:spLocks noGrp="1"/>
          </p:cNvSpPr>
          <p:nvPr>
            <p:ph type="pic" idx="14"/>
          </p:nvPr>
        </p:nvSpPr>
        <p:spPr>
          <a:xfrm>
            <a:off x="3205625" y="2881163"/>
            <a:ext cx="422400" cy="422400"/>
          </a:xfrm>
          <a:prstGeom prst="ellipse">
            <a:avLst/>
          </a:prstGeom>
          <a:noFill/>
          <a:ln>
            <a:noFill/>
          </a:ln>
        </p:spPr>
      </p:sp>
      <p:sp>
        <p:nvSpPr>
          <p:cNvPr id="179" name="Google Shape;179;p25"/>
          <p:cNvSpPr>
            <a:spLocks noGrp="1"/>
          </p:cNvSpPr>
          <p:nvPr>
            <p:ph type="pic" idx="15"/>
          </p:nvPr>
        </p:nvSpPr>
        <p:spPr>
          <a:xfrm>
            <a:off x="6063675" y="2881163"/>
            <a:ext cx="422400" cy="422400"/>
          </a:xfrm>
          <a:prstGeom prst="ellipse">
            <a:avLst/>
          </a:prstGeom>
          <a:noFill/>
          <a:ln>
            <a:noFill/>
          </a:ln>
        </p:spPr>
      </p:sp>
      <p:sp>
        <p:nvSpPr>
          <p:cNvPr id="180" name="Google Shape;180;p25"/>
          <p:cNvSpPr txBox="1">
            <a:spLocks noGrp="1"/>
          </p:cNvSpPr>
          <p:nvPr>
            <p:ph type="title" idx="16"/>
          </p:nvPr>
        </p:nvSpPr>
        <p:spPr>
          <a:xfrm>
            <a:off x="6564350" y="327150"/>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81" name="Google Shape;181;p25"/>
          <p:cNvSpPr txBox="1">
            <a:spLocks noGrp="1"/>
          </p:cNvSpPr>
          <p:nvPr>
            <p:ph type="title" idx="17"/>
          </p:nvPr>
        </p:nvSpPr>
        <p:spPr>
          <a:xfrm>
            <a:off x="3706300" y="1554125"/>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82" name="Google Shape;182;p25"/>
          <p:cNvSpPr txBox="1">
            <a:spLocks noGrp="1"/>
          </p:cNvSpPr>
          <p:nvPr>
            <p:ph type="title" idx="18"/>
          </p:nvPr>
        </p:nvSpPr>
        <p:spPr>
          <a:xfrm>
            <a:off x="6564350" y="1554125"/>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83" name="Google Shape;183;p25"/>
          <p:cNvSpPr txBox="1">
            <a:spLocks noGrp="1"/>
          </p:cNvSpPr>
          <p:nvPr>
            <p:ph type="title" idx="19"/>
          </p:nvPr>
        </p:nvSpPr>
        <p:spPr>
          <a:xfrm>
            <a:off x="3706300" y="2781100"/>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84" name="Google Shape;184;p25"/>
          <p:cNvSpPr txBox="1">
            <a:spLocks noGrp="1"/>
          </p:cNvSpPr>
          <p:nvPr>
            <p:ph type="title" idx="20"/>
          </p:nvPr>
        </p:nvSpPr>
        <p:spPr>
          <a:xfrm>
            <a:off x="6564350" y="2781100"/>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85" name="Google Shape;185;p25"/>
          <p:cNvSpPr txBox="1">
            <a:spLocks noGrp="1"/>
          </p:cNvSpPr>
          <p:nvPr>
            <p:ph type="body" idx="21"/>
          </p:nvPr>
        </p:nvSpPr>
        <p:spPr>
          <a:xfrm>
            <a:off x="3706300" y="1810914"/>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186" name="Google Shape;186;p25"/>
          <p:cNvSpPr txBox="1">
            <a:spLocks noGrp="1"/>
          </p:cNvSpPr>
          <p:nvPr>
            <p:ph type="body" idx="22"/>
          </p:nvPr>
        </p:nvSpPr>
        <p:spPr>
          <a:xfrm>
            <a:off x="3706300" y="3038996"/>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187" name="Google Shape;187;p25"/>
          <p:cNvSpPr>
            <a:spLocks noGrp="1"/>
          </p:cNvSpPr>
          <p:nvPr>
            <p:ph type="pic" idx="23"/>
          </p:nvPr>
        </p:nvSpPr>
        <p:spPr>
          <a:xfrm>
            <a:off x="8596800" y="223475"/>
            <a:ext cx="318600" cy="3186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lumn Content">
  <p:cSld name="CUSTOM_15">
    <p:bg>
      <p:bgPr>
        <a:solidFill>
          <a:schemeClr val="lt1"/>
        </a:solidFill>
        <a:effectLst/>
      </p:bgPr>
    </p:bg>
    <p:spTree>
      <p:nvGrpSpPr>
        <p:cNvPr id="1" name="Shape 188"/>
        <p:cNvGrpSpPr/>
        <p:nvPr/>
      </p:nvGrpSpPr>
      <p:grpSpPr>
        <a:xfrm>
          <a:off x="0" y="0"/>
          <a:ext cx="0" cy="0"/>
          <a:chOff x="0" y="0"/>
          <a:chExt cx="0" cy="0"/>
        </a:xfrm>
      </p:grpSpPr>
      <p:sp>
        <p:nvSpPr>
          <p:cNvPr id="189" name="Google Shape;189;p26"/>
          <p:cNvSpPr/>
          <p:nvPr/>
        </p:nvSpPr>
        <p:spPr>
          <a:xfrm rot="5400000">
            <a:off x="4342200" y="341250"/>
            <a:ext cx="4914900" cy="4460100"/>
          </a:xfrm>
          <a:prstGeom prst="round2SameRect">
            <a:avLst>
              <a:gd name="adj1" fmla="val 3491"/>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932850" y="730375"/>
            <a:ext cx="3280800" cy="2103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a:endParaRPr/>
          </a:p>
        </p:txBody>
      </p:sp>
      <p:sp>
        <p:nvSpPr>
          <p:cNvPr id="191" name="Google Shape;191;p26"/>
          <p:cNvSpPr txBox="1">
            <a:spLocks noGrp="1"/>
          </p:cNvSpPr>
          <p:nvPr>
            <p:ph type="subTitle" idx="1"/>
          </p:nvPr>
        </p:nvSpPr>
        <p:spPr>
          <a:xfrm>
            <a:off x="5233275" y="763675"/>
            <a:ext cx="3503700" cy="3640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400"/>
              <a:buFont typeface="Nanum Myeongjo"/>
              <a:buNone/>
              <a:defRPr sz="2400" b="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26"/>
          <p:cNvSpPr txBox="1">
            <a:spLocks noGrp="1"/>
          </p:cNvSpPr>
          <p:nvPr>
            <p:ph type="subTitle" idx="2"/>
          </p:nvPr>
        </p:nvSpPr>
        <p:spPr>
          <a:xfrm>
            <a:off x="955350" y="2928709"/>
            <a:ext cx="2844900" cy="1568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a:endParaRPr/>
          </a:p>
        </p:txBody>
      </p:sp>
      <p:sp>
        <p:nvSpPr>
          <p:cNvPr id="193" name="Google Shape;193;p26"/>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26"/>
          <p:cNvSpPr>
            <a:spLocks noGrp="1"/>
          </p:cNvSpPr>
          <p:nvPr>
            <p:ph type="pic" idx="4"/>
          </p:nvPr>
        </p:nvSpPr>
        <p:spPr>
          <a:xfrm>
            <a:off x="8596800" y="223475"/>
            <a:ext cx="318600" cy="3186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ockup Phone + Desktop">
  <p:cSld name="CUSTOM_16">
    <p:bg>
      <p:bgPr>
        <a:solidFill>
          <a:schemeClr val="lt1"/>
        </a:solidFill>
        <a:effectLst/>
      </p:bgPr>
    </p:bg>
    <p:spTree>
      <p:nvGrpSpPr>
        <p:cNvPr id="1" name="Shape 195"/>
        <p:cNvGrpSpPr/>
        <p:nvPr/>
      </p:nvGrpSpPr>
      <p:grpSpPr>
        <a:xfrm>
          <a:off x="0" y="0"/>
          <a:ext cx="0" cy="0"/>
          <a:chOff x="0" y="0"/>
          <a:chExt cx="0" cy="0"/>
        </a:xfrm>
      </p:grpSpPr>
      <p:sp>
        <p:nvSpPr>
          <p:cNvPr id="196" name="Google Shape;196;p27"/>
          <p:cNvSpPr/>
          <p:nvPr/>
        </p:nvSpPr>
        <p:spPr>
          <a:xfrm rot="5400000">
            <a:off x="3618000" y="-382950"/>
            <a:ext cx="4914900" cy="5908500"/>
          </a:xfrm>
          <a:prstGeom prst="round2SameRect">
            <a:avLst>
              <a:gd name="adj1" fmla="val 319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a:spLocks noGrp="1"/>
          </p:cNvSpPr>
          <p:nvPr>
            <p:ph type="pic" idx="2"/>
          </p:nvPr>
        </p:nvSpPr>
        <p:spPr>
          <a:xfrm>
            <a:off x="3768625" y="934850"/>
            <a:ext cx="4630500" cy="2606700"/>
          </a:xfrm>
          <a:prstGeom prst="roundRect">
            <a:avLst>
              <a:gd name="adj" fmla="val 1120"/>
            </a:avLst>
          </a:prstGeom>
          <a:noFill/>
          <a:ln w="76200" cap="flat" cmpd="sng">
            <a:solidFill>
              <a:schemeClr val="dk2"/>
            </a:solidFill>
            <a:prstDash val="solid"/>
            <a:round/>
            <a:headEnd type="none" w="sm" len="sm"/>
            <a:tailEnd type="none" w="sm" len="sm"/>
          </a:ln>
        </p:spPr>
      </p:sp>
      <p:sp>
        <p:nvSpPr>
          <p:cNvPr id="198" name="Google Shape;198;p27"/>
          <p:cNvSpPr>
            <a:spLocks noGrp="1"/>
          </p:cNvSpPr>
          <p:nvPr>
            <p:ph type="pic" idx="3"/>
          </p:nvPr>
        </p:nvSpPr>
        <p:spPr>
          <a:xfrm>
            <a:off x="812850" y="867000"/>
            <a:ext cx="1614000" cy="3409500"/>
          </a:xfrm>
          <a:prstGeom prst="roundRect">
            <a:avLst>
              <a:gd name="adj" fmla="val 8265"/>
            </a:avLst>
          </a:prstGeom>
          <a:noFill/>
          <a:ln w="76200" cap="flat" cmpd="sng">
            <a:solidFill>
              <a:schemeClr val="lt1"/>
            </a:solidFill>
            <a:prstDash val="solid"/>
            <a:round/>
            <a:headEnd type="none" w="sm" len="sm"/>
            <a:tailEnd type="none" w="sm" len="sm"/>
          </a:ln>
        </p:spPr>
      </p:sp>
      <p:sp>
        <p:nvSpPr>
          <p:cNvPr id="199" name="Google Shape;199;p27"/>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27"/>
          <p:cNvSpPr>
            <a:spLocks noGrp="1"/>
          </p:cNvSpPr>
          <p:nvPr>
            <p:ph type="pic" idx="4"/>
          </p:nvPr>
        </p:nvSpPr>
        <p:spPr>
          <a:xfrm>
            <a:off x="8596800" y="223475"/>
            <a:ext cx="318600" cy="3186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ockup Desktop">
  <p:cSld name="CUSTOM_16_2">
    <p:bg>
      <p:bgPr>
        <a:solidFill>
          <a:schemeClr val="lt1"/>
        </a:solidFill>
        <a:effectLst/>
      </p:bgPr>
    </p:bg>
    <p:spTree>
      <p:nvGrpSpPr>
        <p:cNvPr id="1" name="Shape 201"/>
        <p:cNvGrpSpPr/>
        <p:nvPr/>
      </p:nvGrpSpPr>
      <p:grpSpPr>
        <a:xfrm>
          <a:off x="0" y="0"/>
          <a:ext cx="0" cy="0"/>
          <a:chOff x="0" y="0"/>
          <a:chExt cx="0" cy="0"/>
        </a:xfrm>
      </p:grpSpPr>
      <p:sp>
        <p:nvSpPr>
          <p:cNvPr id="202" name="Google Shape;202;p28"/>
          <p:cNvSpPr/>
          <p:nvPr/>
        </p:nvSpPr>
        <p:spPr>
          <a:xfrm rot="5400000">
            <a:off x="3618000" y="-382950"/>
            <a:ext cx="4914900" cy="5908500"/>
          </a:xfrm>
          <a:prstGeom prst="round2SameRect">
            <a:avLst>
              <a:gd name="adj1" fmla="val 319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rot="-5400000">
            <a:off x="-837600" y="1065750"/>
            <a:ext cx="4914900" cy="3011100"/>
          </a:xfrm>
          <a:prstGeom prst="round2SameRect">
            <a:avLst>
              <a:gd name="adj1" fmla="val 525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a:spLocks noGrp="1"/>
          </p:cNvSpPr>
          <p:nvPr>
            <p:ph type="pic" idx="2"/>
          </p:nvPr>
        </p:nvSpPr>
        <p:spPr>
          <a:xfrm>
            <a:off x="8596800" y="223475"/>
            <a:ext cx="318600" cy="318600"/>
          </a:xfrm>
          <a:prstGeom prst="ellipse">
            <a:avLst/>
          </a:prstGeom>
          <a:noFill/>
          <a:ln>
            <a:noFill/>
          </a:ln>
        </p:spPr>
      </p:sp>
      <p:sp>
        <p:nvSpPr>
          <p:cNvPr id="205" name="Google Shape;205;p28"/>
          <p:cNvSpPr>
            <a:spLocks noGrp="1"/>
          </p:cNvSpPr>
          <p:nvPr>
            <p:ph type="pic" idx="3"/>
          </p:nvPr>
        </p:nvSpPr>
        <p:spPr>
          <a:xfrm>
            <a:off x="1931050" y="789375"/>
            <a:ext cx="5281800" cy="2973300"/>
          </a:xfrm>
          <a:prstGeom prst="roundRect">
            <a:avLst>
              <a:gd name="adj" fmla="val 1120"/>
            </a:avLst>
          </a:prstGeom>
          <a:noFill/>
          <a:ln w="76200" cap="flat" cmpd="sng">
            <a:solidFill>
              <a:schemeClr val="dk2"/>
            </a:solidFill>
            <a:prstDash val="solid"/>
            <a:round/>
            <a:headEnd type="none" w="sm" len="sm"/>
            <a:tailEnd type="none" w="sm" len="sm"/>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ockup 3 Phone">
  <p:cSld name="CUSTOM_16_1">
    <p:bg>
      <p:bgPr>
        <a:solidFill>
          <a:schemeClr val="lt1"/>
        </a:solidFill>
        <a:effectLst/>
      </p:bgPr>
    </p:bg>
    <p:spTree>
      <p:nvGrpSpPr>
        <p:cNvPr id="1" name="Shape 206"/>
        <p:cNvGrpSpPr/>
        <p:nvPr/>
      </p:nvGrpSpPr>
      <p:grpSpPr>
        <a:xfrm>
          <a:off x="0" y="0"/>
          <a:ext cx="0" cy="0"/>
          <a:chOff x="0" y="0"/>
          <a:chExt cx="0" cy="0"/>
        </a:xfrm>
      </p:grpSpPr>
      <p:sp>
        <p:nvSpPr>
          <p:cNvPr id="207" name="Google Shape;207;p29"/>
          <p:cNvSpPr/>
          <p:nvPr/>
        </p:nvSpPr>
        <p:spPr>
          <a:xfrm rot="5400000">
            <a:off x="3618000" y="-382950"/>
            <a:ext cx="4914900" cy="5908500"/>
          </a:xfrm>
          <a:prstGeom prst="round2SameRect">
            <a:avLst>
              <a:gd name="adj1" fmla="val 319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rot="-5400000">
            <a:off x="-837600" y="1065750"/>
            <a:ext cx="4914900" cy="3011100"/>
          </a:xfrm>
          <a:prstGeom prst="round2SameRect">
            <a:avLst>
              <a:gd name="adj1" fmla="val 525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a:spLocks noGrp="1"/>
          </p:cNvSpPr>
          <p:nvPr>
            <p:ph type="pic" idx="2"/>
          </p:nvPr>
        </p:nvSpPr>
        <p:spPr>
          <a:xfrm>
            <a:off x="812850" y="867000"/>
            <a:ext cx="1614000" cy="3409500"/>
          </a:xfrm>
          <a:prstGeom prst="roundRect">
            <a:avLst>
              <a:gd name="adj" fmla="val 8265"/>
            </a:avLst>
          </a:prstGeom>
          <a:noFill/>
          <a:ln w="76200" cap="flat" cmpd="sng">
            <a:solidFill>
              <a:schemeClr val="lt1"/>
            </a:solidFill>
            <a:prstDash val="solid"/>
            <a:round/>
            <a:headEnd type="none" w="sm" len="sm"/>
            <a:tailEnd type="none" w="sm" len="sm"/>
          </a:ln>
        </p:spPr>
      </p:sp>
      <p:sp>
        <p:nvSpPr>
          <p:cNvPr id="210" name="Google Shape;210;p29"/>
          <p:cNvSpPr>
            <a:spLocks noGrp="1"/>
          </p:cNvSpPr>
          <p:nvPr>
            <p:ph type="pic" idx="3"/>
          </p:nvPr>
        </p:nvSpPr>
        <p:spPr>
          <a:xfrm>
            <a:off x="8596800" y="223475"/>
            <a:ext cx="318600" cy="318600"/>
          </a:xfrm>
          <a:prstGeom prst="ellipse">
            <a:avLst/>
          </a:prstGeom>
          <a:noFill/>
          <a:ln>
            <a:noFill/>
          </a:ln>
        </p:spPr>
      </p:sp>
      <p:sp>
        <p:nvSpPr>
          <p:cNvPr id="211" name="Google Shape;211;p29"/>
          <p:cNvSpPr>
            <a:spLocks noGrp="1"/>
          </p:cNvSpPr>
          <p:nvPr>
            <p:ph type="pic" idx="4"/>
          </p:nvPr>
        </p:nvSpPr>
        <p:spPr>
          <a:xfrm>
            <a:off x="3765000" y="867000"/>
            <a:ext cx="1614000" cy="3409500"/>
          </a:xfrm>
          <a:prstGeom prst="roundRect">
            <a:avLst>
              <a:gd name="adj" fmla="val 8265"/>
            </a:avLst>
          </a:prstGeom>
          <a:noFill/>
          <a:ln w="76200" cap="flat" cmpd="sng">
            <a:solidFill>
              <a:schemeClr val="lt1"/>
            </a:solidFill>
            <a:prstDash val="solid"/>
            <a:round/>
            <a:headEnd type="none" w="sm" len="sm"/>
            <a:tailEnd type="none" w="sm" len="sm"/>
          </a:ln>
        </p:spPr>
      </p:sp>
      <p:sp>
        <p:nvSpPr>
          <p:cNvPr id="212" name="Google Shape;212;p29"/>
          <p:cNvSpPr>
            <a:spLocks noGrp="1"/>
          </p:cNvSpPr>
          <p:nvPr>
            <p:ph type="pic" idx="5"/>
          </p:nvPr>
        </p:nvSpPr>
        <p:spPr>
          <a:xfrm>
            <a:off x="6717150" y="867000"/>
            <a:ext cx="1614000" cy="3409500"/>
          </a:xfrm>
          <a:prstGeom prst="roundRect">
            <a:avLst>
              <a:gd name="adj" fmla="val 8265"/>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ockup Tablet">
  <p:cSld name="CUSTOM_16_2_1">
    <p:bg>
      <p:bgPr>
        <a:solidFill>
          <a:schemeClr val="lt1"/>
        </a:solidFill>
        <a:effectLst/>
      </p:bgPr>
    </p:bg>
    <p:spTree>
      <p:nvGrpSpPr>
        <p:cNvPr id="1" name="Shape 213"/>
        <p:cNvGrpSpPr/>
        <p:nvPr/>
      </p:nvGrpSpPr>
      <p:grpSpPr>
        <a:xfrm>
          <a:off x="0" y="0"/>
          <a:ext cx="0" cy="0"/>
          <a:chOff x="0" y="0"/>
          <a:chExt cx="0" cy="0"/>
        </a:xfrm>
      </p:grpSpPr>
      <p:sp>
        <p:nvSpPr>
          <p:cNvPr id="214" name="Google Shape;214;p30"/>
          <p:cNvSpPr/>
          <p:nvPr/>
        </p:nvSpPr>
        <p:spPr>
          <a:xfrm rot="5400000">
            <a:off x="3618000" y="-382950"/>
            <a:ext cx="4914900" cy="5908500"/>
          </a:xfrm>
          <a:prstGeom prst="round2SameRect">
            <a:avLst>
              <a:gd name="adj1" fmla="val 319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5400000">
            <a:off x="-837600" y="1065750"/>
            <a:ext cx="4914900" cy="3011100"/>
          </a:xfrm>
          <a:prstGeom prst="round2SameRect">
            <a:avLst>
              <a:gd name="adj1" fmla="val 525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a:spLocks noGrp="1"/>
          </p:cNvSpPr>
          <p:nvPr>
            <p:ph type="pic" idx="2"/>
          </p:nvPr>
        </p:nvSpPr>
        <p:spPr>
          <a:xfrm>
            <a:off x="8596800" y="223475"/>
            <a:ext cx="318600" cy="318600"/>
          </a:xfrm>
          <a:prstGeom prst="ellipse">
            <a:avLst/>
          </a:prstGeom>
          <a:noFill/>
          <a:ln>
            <a:noFill/>
          </a:ln>
        </p:spPr>
      </p:sp>
      <p:sp>
        <p:nvSpPr>
          <p:cNvPr id="217" name="Google Shape;217;p30"/>
          <p:cNvSpPr>
            <a:spLocks noGrp="1"/>
          </p:cNvSpPr>
          <p:nvPr>
            <p:ph type="pic" idx="3"/>
          </p:nvPr>
        </p:nvSpPr>
        <p:spPr>
          <a:xfrm>
            <a:off x="1988050" y="627575"/>
            <a:ext cx="5167800" cy="3888300"/>
          </a:xfrm>
          <a:prstGeom prst="roundRect">
            <a:avLst>
              <a:gd name="adj" fmla="val 4099"/>
            </a:avLst>
          </a:prstGeom>
          <a:noFill/>
          <a:ln w="76200" cap="flat" cmpd="sng">
            <a:solidFill>
              <a:schemeClr val="dk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ivider Purple">
  <p:cSld name="CUSTOM">
    <p:bg>
      <p:bgPr>
        <a:solidFill>
          <a:schemeClr val="lt2"/>
        </a:soli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25" name="Google Shape;25;p4"/>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a:spLocks noGrp="1"/>
          </p:cNvSpPr>
          <p:nvPr>
            <p:ph type="pic" idx="2"/>
          </p:nvPr>
        </p:nvSpPr>
        <p:spPr>
          <a:xfrm>
            <a:off x="8596800" y="223475"/>
            <a:ext cx="318600" cy="318600"/>
          </a:xfrm>
          <a:prstGeom prst="ellipse">
            <a:avLst/>
          </a:prstGeom>
          <a:noFill/>
          <a:ln>
            <a:noFill/>
          </a:ln>
        </p:spPr>
      </p:sp>
      <p:sp>
        <p:nvSpPr>
          <p:cNvPr id="27" name="Google Shape;27;p4"/>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ockups Phone + Tablet">
  <p:cSld name="CUSTOM_16_1_1">
    <p:bg>
      <p:bgPr>
        <a:solidFill>
          <a:schemeClr val="lt1"/>
        </a:solidFill>
        <a:effectLst/>
      </p:bgPr>
    </p:bg>
    <p:spTree>
      <p:nvGrpSpPr>
        <p:cNvPr id="1" name="Shape 218"/>
        <p:cNvGrpSpPr/>
        <p:nvPr/>
      </p:nvGrpSpPr>
      <p:grpSpPr>
        <a:xfrm>
          <a:off x="0" y="0"/>
          <a:ext cx="0" cy="0"/>
          <a:chOff x="0" y="0"/>
          <a:chExt cx="0" cy="0"/>
        </a:xfrm>
      </p:grpSpPr>
      <p:sp>
        <p:nvSpPr>
          <p:cNvPr id="219" name="Google Shape;219;p31"/>
          <p:cNvSpPr>
            <a:spLocks noGrp="1"/>
          </p:cNvSpPr>
          <p:nvPr>
            <p:ph type="pic" idx="2"/>
          </p:nvPr>
        </p:nvSpPr>
        <p:spPr>
          <a:xfrm>
            <a:off x="812850" y="867000"/>
            <a:ext cx="1614000" cy="3409500"/>
          </a:xfrm>
          <a:prstGeom prst="roundRect">
            <a:avLst>
              <a:gd name="adj" fmla="val 8265"/>
            </a:avLst>
          </a:prstGeom>
          <a:noFill/>
          <a:ln w="76200" cap="flat" cmpd="sng">
            <a:solidFill>
              <a:schemeClr val="lt1"/>
            </a:solidFill>
            <a:prstDash val="solid"/>
            <a:round/>
            <a:headEnd type="none" w="sm" len="sm"/>
            <a:tailEnd type="none" w="sm" len="sm"/>
          </a:ln>
        </p:spPr>
      </p:sp>
      <p:sp>
        <p:nvSpPr>
          <p:cNvPr id="220" name="Google Shape;220;p31"/>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31"/>
          <p:cNvSpPr>
            <a:spLocks noGrp="1"/>
          </p:cNvSpPr>
          <p:nvPr>
            <p:ph type="pic" idx="3"/>
          </p:nvPr>
        </p:nvSpPr>
        <p:spPr>
          <a:xfrm>
            <a:off x="8596800" y="223475"/>
            <a:ext cx="318600" cy="318600"/>
          </a:xfrm>
          <a:prstGeom prst="ellipse">
            <a:avLst/>
          </a:prstGeom>
          <a:noFill/>
          <a:ln>
            <a:noFill/>
          </a:ln>
        </p:spPr>
      </p:sp>
      <p:sp>
        <p:nvSpPr>
          <p:cNvPr id="222" name="Google Shape;222;p31"/>
          <p:cNvSpPr>
            <a:spLocks noGrp="1"/>
          </p:cNvSpPr>
          <p:nvPr>
            <p:ph type="pic" idx="4"/>
          </p:nvPr>
        </p:nvSpPr>
        <p:spPr>
          <a:xfrm>
            <a:off x="3874125" y="866550"/>
            <a:ext cx="4531500" cy="3409500"/>
          </a:xfrm>
          <a:prstGeom prst="roundRect">
            <a:avLst>
              <a:gd name="adj" fmla="val 4099"/>
            </a:avLst>
          </a:prstGeom>
          <a:noFill/>
          <a:ln w="76200" cap="flat" cmpd="sng">
            <a:solidFill>
              <a:schemeClr val="dk2"/>
            </a:solidFill>
            <a:prstDash val="solid"/>
            <a:round/>
            <a:headEnd type="none" w="sm" len="sm"/>
            <a:tailEnd type="none" w="sm" len="sm"/>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CUSTOM_17">
    <p:bg>
      <p:bgPr>
        <a:solidFill>
          <a:schemeClr val="lt1"/>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32"/>
          <p:cNvSpPr txBox="1">
            <a:spLocks noGrp="1"/>
          </p:cNvSpPr>
          <p:nvPr>
            <p:ph type="subTitle" idx="1"/>
          </p:nvPr>
        </p:nvSpPr>
        <p:spPr>
          <a:xfrm>
            <a:off x="440281" y="763675"/>
            <a:ext cx="2070300" cy="3640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400"/>
              <a:buFont typeface="Nanum Myeongjo"/>
              <a:buNone/>
              <a:defRPr sz="2400" b="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32"/>
          <p:cNvSpPr txBox="1"/>
          <p:nvPr/>
        </p:nvSpPr>
        <p:spPr>
          <a:xfrm>
            <a:off x="871975" y="114300"/>
            <a:ext cx="1385400" cy="81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b="1">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227" name="Google Shape;227;p32"/>
          <p:cNvSpPr txBox="1">
            <a:spLocks noGrp="1"/>
          </p:cNvSpPr>
          <p:nvPr>
            <p:ph type="subTitle" idx="2"/>
          </p:nvPr>
        </p:nvSpPr>
        <p:spPr>
          <a:xfrm>
            <a:off x="580888" y="3286575"/>
            <a:ext cx="1757100" cy="118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None/>
              <a:defRPr sz="1000"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a:endParaRPr/>
          </a:p>
        </p:txBody>
      </p:sp>
      <p:sp>
        <p:nvSpPr>
          <p:cNvPr id="228" name="Google Shape;228;p32"/>
          <p:cNvSpPr txBox="1">
            <a:spLocks noGrp="1"/>
          </p:cNvSpPr>
          <p:nvPr>
            <p:ph type="title" idx="3"/>
          </p:nvPr>
        </p:nvSpPr>
        <p:spPr>
          <a:xfrm>
            <a:off x="440281" y="327150"/>
            <a:ext cx="2009100" cy="1325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arge Pullquote">
  <p:cSld name="CUSTOM_18">
    <p:bg>
      <p:bgPr>
        <a:solidFill>
          <a:schemeClr val="accent2"/>
        </a:solidFill>
        <a:effectLst/>
      </p:bgPr>
    </p:bg>
    <p:spTree>
      <p:nvGrpSpPr>
        <p:cNvPr id="1" name="Shape 229"/>
        <p:cNvGrpSpPr/>
        <p:nvPr/>
      </p:nvGrpSpPr>
      <p:grpSpPr>
        <a:xfrm>
          <a:off x="0" y="0"/>
          <a:ext cx="0" cy="0"/>
          <a:chOff x="0" y="0"/>
          <a:chExt cx="0" cy="0"/>
        </a:xfrm>
      </p:grpSpPr>
      <p:sp>
        <p:nvSpPr>
          <p:cNvPr id="230" name="Google Shape;230;p33"/>
          <p:cNvSpPr txBox="1">
            <a:spLocks noGrp="1"/>
          </p:cNvSpPr>
          <p:nvPr>
            <p:ph type="subTitle" idx="1"/>
          </p:nvPr>
        </p:nvSpPr>
        <p:spPr>
          <a:xfrm>
            <a:off x="821950" y="763675"/>
            <a:ext cx="2070300" cy="36405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33"/>
          <p:cNvSpPr/>
          <p:nvPr/>
        </p:nvSpPr>
        <p:spPr>
          <a:xfrm>
            <a:off x="114300" y="114300"/>
            <a:ext cx="8915400" cy="4914900"/>
          </a:xfrm>
          <a:prstGeom prst="roundRect">
            <a:avLst>
              <a:gd name="adj" fmla="val 33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p:cNvSpPr txBox="1">
            <a:spLocks noGrp="1"/>
          </p:cNvSpPr>
          <p:nvPr>
            <p:ph type="subTitle" idx="2"/>
          </p:nvPr>
        </p:nvSpPr>
        <p:spPr>
          <a:xfrm>
            <a:off x="1062075" y="763675"/>
            <a:ext cx="7025400" cy="3640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600"/>
              <a:buFont typeface="Nanum Myeongjo"/>
              <a:buNone/>
              <a:defRPr sz="3600" b="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33" name="Google Shape;233;p33"/>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33"/>
          <p:cNvSpPr>
            <a:spLocks noGrp="1"/>
          </p:cNvSpPr>
          <p:nvPr>
            <p:ph type="pic" idx="3"/>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35"/>
        <p:cNvGrpSpPr/>
        <p:nvPr/>
      </p:nvGrpSpPr>
      <p:grpSpPr>
        <a:xfrm>
          <a:off x="0" y="0"/>
          <a:ext cx="0" cy="0"/>
          <a:chOff x="0" y="0"/>
          <a:chExt cx="0" cy="0"/>
        </a:xfrm>
      </p:grpSpPr>
      <p:sp>
        <p:nvSpPr>
          <p:cNvPr id="236" name="Google Shape;236;p3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37" name="Google Shape;237;p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238" name="Google Shape;238;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39"/>
        <p:cNvGrpSpPr/>
        <p:nvPr/>
      </p:nvGrpSpPr>
      <p:grpSpPr>
        <a:xfrm>
          <a:off x="0" y="0"/>
          <a:ext cx="0" cy="0"/>
          <a:chOff x="0" y="0"/>
          <a:chExt cx="0" cy="0"/>
        </a:xfrm>
      </p:grpSpPr>
      <p:sp>
        <p:nvSpPr>
          <p:cNvPr id="240" name="Google Shape;240;p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1" name="Google Shape;241;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4" name="Google Shape;244;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5" name="Google Shape;24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3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9" name="Google Shape;249;p3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0" name="Google Shape;250;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 name="Google Shape;253;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54"/>
        <p:cNvGrpSpPr/>
        <p:nvPr/>
      </p:nvGrpSpPr>
      <p:grpSpPr>
        <a:xfrm>
          <a:off x="0" y="0"/>
          <a:ext cx="0" cy="0"/>
          <a:chOff x="0" y="0"/>
          <a:chExt cx="0" cy="0"/>
        </a:xfrm>
      </p:grpSpPr>
      <p:sp>
        <p:nvSpPr>
          <p:cNvPr id="255" name="Google Shape;255;p3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56" name="Google Shape;256;p3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7" name="Google Shape;257;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60" name="Google Shape;260;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ivider Green">
  <p:cSld name="CUSTOM_5">
    <p:bg>
      <p:bgPr>
        <a:solidFill>
          <a:schemeClr val="accent1"/>
        </a:solidFill>
        <a:effectLst/>
      </p:bgPr>
    </p:bg>
    <p:spTree>
      <p:nvGrpSpPr>
        <p:cNvPr id="1" name="Shape 28"/>
        <p:cNvGrpSpPr/>
        <p:nvPr/>
      </p:nvGrpSpPr>
      <p:grpSpPr>
        <a:xfrm>
          <a:off x="0" y="0"/>
          <a:ext cx="0" cy="0"/>
          <a:chOff x="0" y="0"/>
          <a:chExt cx="0" cy="0"/>
        </a:xfrm>
      </p:grpSpPr>
      <p:sp>
        <p:nvSpPr>
          <p:cNvPr id="29" name="Google Shape;29;p5"/>
          <p:cNvSpPr>
            <a:spLocks noGrp="1"/>
          </p:cNvSpPr>
          <p:nvPr>
            <p:ph type="pic" idx="2"/>
          </p:nvPr>
        </p:nvSpPr>
        <p:spPr>
          <a:xfrm>
            <a:off x="8596800" y="223475"/>
            <a:ext cx="318600" cy="318600"/>
          </a:xfrm>
          <a:prstGeom prst="ellipse">
            <a:avLst/>
          </a:prstGeom>
          <a:noFill/>
          <a:ln>
            <a:noFill/>
          </a:ln>
        </p:spPr>
      </p:sp>
      <p:sp>
        <p:nvSpPr>
          <p:cNvPr id="30" name="Google Shape;30;p5"/>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31" name="Google Shape;31;p5"/>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261"/>
        <p:cNvGrpSpPr/>
        <p:nvPr/>
      </p:nvGrpSpPr>
      <p:grpSpPr>
        <a:xfrm>
          <a:off x="0" y="0"/>
          <a:ext cx="0" cy="0"/>
          <a:chOff x="0" y="0"/>
          <a:chExt cx="0" cy="0"/>
        </a:xfrm>
      </p:grpSpPr>
      <p:sp>
        <p:nvSpPr>
          <p:cNvPr id="262" name="Google Shape;262;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4" name="Google Shape;264;p4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65" name="Google Shape;265;p4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266" name="Google Shape;26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267"/>
        <p:cNvGrpSpPr/>
        <p:nvPr/>
      </p:nvGrpSpPr>
      <p:grpSpPr>
        <a:xfrm>
          <a:off x="0" y="0"/>
          <a:ext cx="0" cy="0"/>
          <a:chOff x="0" y="0"/>
          <a:chExt cx="0" cy="0"/>
        </a:xfrm>
      </p:grpSpPr>
      <p:sp>
        <p:nvSpPr>
          <p:cNvPr id="268" name="Google Shape;268;p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400"/>
              <a:buNone/>
              <a:defRPr/>
            </a:lvl1pPr>
          </a:lstStyle>
          <a:p>
            <a:endParaRPr/>
          </a:p>
        </p:txBody>
      </p:sp>
      <p:sp>
        <p:nvSpPr>
          <p:cNvPr id="269" name="Google Shape;269;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270"/>
        <p:cNvGrpSpPr/>
        <p:nvPr/>
      </p:nvGrpSpPr>
      <p:grpSpPr>
        <a:xfrm>
          <a:off x="0" y="0"/>
          <a:ext cx="0" cy="0"/>
          <a:chOff x="0" y="0"/>
          <a:chExt cx="0" cy="0"/>
        </a:xfrm>
      </p:grpSpPr>
      <p:sp>
        <p:nvSpPr>
          <p:cNvPr id="271" name="Google Shape;271;p4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2" name="Google Shape;272;p4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73" name="Google Shape;273;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4"/>
        <p:cNvGrpSpPr/>
        <p:nvPr/>
      </p:nvGrpSpPr>
      <p:grpSpPr>
        <a:xfrm>
          <a:off x="0" y="0"/>
          <a:ext cx="0" cy="0"/>
          <a:chOff x="0" y="0"/>
          <a:chExt cx="0" cy="0"/>
        </a:xfrm>
      </p:grpSpPr>
      <p:sp>
        <p:nvSpPr>
          <p:cNvPr id="275" name="Google Shape;275;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79" name="Google Shape;279;p4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0" name="Google Shape;280;p4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1" name="Google Shape;281;p4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2" name="Google Shape;282;p4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3" name="Google Shape;283;p4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4" name="Google Shape;284;p4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body and image">
  <p:cSld name="CUSTOM_8_1_1">
    <p:spTree>
      <p:nvGrpSpPr>
        <p:cNvPr id="1" name="Shape 285"/>
        <p:cNvGrpSpPr/>
        <p:nvPr/>
      </p:nvGrpSpPr>
      <p:grpSpPr>
        <a:xfrm>
          <a:off x="0" y="0"/>
          <a:ext cx="0" cy="0"/>
          <a:chOff x="0" y="0"/>
          <a:chExt cx="0" cy="0"/>
        </a:xfrm>
      </p:grpSpPr>
      <p:sp>
        <p:nvSpPr>
          <p:cNvPr id="286" name="Google Shape;286;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4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88" name="Google Shape;288;p46"/>
          <p:cNvSpPr>
            <a:spLocks noGrp="1"/>
          </p:cNvSpPr>
          <p:nvPr>
            <p:ph type="pic" idx="2"/>
          </p:nvPr>
        </p:nvSpPr>
        <p:spPr>
          <a:xfrm>
            <a:off x="4992024" y="1152775"/>
            <a:ext cx="3840300" cy="3416400"/>
          </a:xfrm>
          <a:prstGeom prst="rect">
            <a:avLst/>
          </a:prstGeom>
          <a:noFill/>
          <a:ln>
            <a:noFill/>
          </a:ln>
        </p:spPr>
      </p:sp>
      <p:sp>
        <p:nvSpPr>
          <p:cNvPr id="289" name="Google Shape;28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290"/>
        <p:cNvGrpSpPr/>
        <p:nvPr/>
      </p:nvGrpSpPr>
      <p:grpSpPr>
        <a:xfrm>
          <a:off x="0" y="0"/>
          <a:ext cx="0" cy="0"/>
          <a:chOff x="0" y="0"/>
          <a:chExt cx="0" cy="0"/>
        </a:xfrm>
      </p:grpSpPr>
      <p:sp>
        <p:nvSpPr>
          <p:cNvPr id="291" name="Google Shape;291;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92" name="Google Shape;292;p4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93" name="Google Shape;293;p4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4" name="Google Shape;294;p4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5" name="Google Shape;295;p4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6" name="Google Shape;296;p4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97"/>
        <p:cNvGrpSpPr/>
        <p:nvPr/>
      </p:nvGrpSpPr>
      <p:grpSpPr>
        <a:xfrm>
          <a:off x="0" y="0"/>
          <a:ext cx="0" cy="0"/>
          <a:chOff x="0" y="0"/>
          <a:chExt cx="0" cy="0"/>
        </a:xfrm>
      </p:grpSpPr>
      <p:sp>
        <p:nvSpPr>
          <p:cNvPr id="298" name="Google Shape;298;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99" name="Google Shape;299;p4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00" name="Google Shape;300;p4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01" name="Google Shape;301;p48"/>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02" name="Google Shape;302;p4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03" name="Google Shape;303;p48"/>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4" name="Google Shape;304;p48"/>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5" name="Google Shape;305;p48"/>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Four big ideas">
  <p:cSld name="CUSTOM_3_1_1">
    <p:spTree>
      <p:nvGrpSpPr>
        <p:cNvPr id="1" name="Shape 306"/>
        <p:cNvGrpSpPr/>
        <p:nvPr/>
      </p:nvGrpSpPr>
      <p:grpSpPr>
        <a:xfrm>
          <a:off x="0" y="0"/>
          <a:ext cx="0" cy="0"/>
          <a:chOff x="0" y="0"/>
          <a:chExt cx="0" cy="0"/>
        </a:xfrm>
      </p:grpSpPr>
      <p:sp>
        <p:nvSpPr>
          <p:cNvPr id="307" name="Google Shape;307;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08" name="Google Shape;308;p4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09" name="Google Shape;309;p4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10" name="Google Shape;310;p4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11" name="Google Shape;311;p4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12" name="Google Shape;312;p4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13" name="Google Shape;313;p4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14" name="Google Shape;314;p4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15" name="Google Shape;315;p4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16" name="Google Shape;316;p4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20" name="Google Shape;320;p5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ivider Teal">
  <p:cSld name="CUSTOM_5_1">
    <p:bg>
      <p:bgPr>
        <a:solidFill>
          <a:schemeClr val="accent2"/>
        </a:solidFill>
        <a:effectLst/>
      </p:bgPr>
    </p:bg>
    <p:spTree>
      <p:nvGrpSpPr>
        <p:cNvPr id="1" name="Shape 33"/>
        <p:cNvGrpSpPr/>
        <p:nvPr/>
      </p:nvGrpSpPr>
      <p:grpSpPr>
        <a:xfrm>
          <a:off x="0" y="0"/>
          <a:ext cx="0" cy="0"/>
          <a:chOff x="0" y="0"/>
          <a:chExt cx="0" cy="0"/>
        </a:xfrm>
      </p:grpSpPr>
      <p:sp>
        <p:nvSpPr>
          <p:cNvPr id="34" name="Google Shape;34;p6"/>
          <p:cNvSpPr>
            <a:spLocks noGrp="1"/>
          </p:cNvSpPr>
          <p:nvPr>
            <p:ph type="pic" idx="2"/>
          </p:nvPr>
        </p:nvSpPr>
        <p:spPr>
          <a:xfrm>
            <a:off x="8596800" y="223475"/>
            <a:ext cx="318600" cy="318600"/>
          </a:xfrm>
          <a:prstGeom prst="ellipse">
            <a:avLst/>
          </a:prstGeom>
          <a:noFill/>
          <a:ln>
            <a:noFill/>
          </a:ln>
        </p:spPr>
      </p:sp>
      <p:sp>
        <p:nvSpPr>
          <p:cNvPr id="35" name="Google Shape;35;p6"/>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36" name="Google Shape;36;p6"/>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wo storyboards">
  <p:cSld name="CUSTOM_4_1_1">
    <p:spTree>
      <p:nvGrpSpPr>
        <p:cNvPr id="1" name="Shape 321"/>
        <p:cNvGrpSpPr/>
        <p:nvPr/>
      </p:nvGrpSpPr>
      <p:grpSpPr>
        <a:xfrm>
          <a:off x="0" y="0"/>
          <a:ext cx="0" cy="0"/>
          <a:chOff x="0" y="0"/>
          <a:chExt cx="0" cy="0"/>
        </a:xfrm>
      </p:grpSpPr>
      <p:sp>
        <p:nvSpPr>
          <p:cNvPr id="322" name="Google Shape;322;p5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3" name="Google Shape;323;p51"/>
          <p:cNvSpPr>
            <a:spLocks noGrp="1"/>
          </p:cNvSpPr>
          <p:nvPr>
            <p:ph type="pic" idx="2"/>
          </p:nvPr>
        </p:nvSpPr>
        <p:spPr>
          <a:xfrm>
            <a:off x="4804825" y="1133300"/>
            <a:ext cx="4027500" cy="2392800"/>
          </a:xfrm>
          <a:prstGeom prst="rect">
            <a:avLst/>
          </a:prstGeom>
          <a:noFill/>
          <a:ln>
            <a:noFill/>
          </a:ln>
        </p:spPr>
      </p:sp>
      <p:sp>
        <p:nvSpPr>
          <p:cNvPr id="324" name="Google Shape;324;p51"/>
          <p:cNvSpPr>
            <a:spLocks noGrp="1"/>
          </p:cNvSpPr>
          <p:nvPr>
            <p:ph type="pic" idx="3"/>
          </p:nvPr>
        </p:nvSpPr>
        <p:spPr>
          <a:xfrm>
            <a:off x="311725" y="1133300"/>
            <a:ext cx="4027500" cy="2392800"/>
          </a:xfrm>
          <a:prstGeom prst="rect">
            <a:avLst/>
          </a:prstGeom>
          <a:noFill/>
          <a:ln>
            <a:noFill/>
          </a:ln>
        </p:spPr>
      </p:sp>
      <p:sp>
        <p:nvSpPr>
          <p:cNvPr id="325" name="Google Shape;325;p5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6" name="Google Shape;326;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27" name="Google Shape;327;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5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29" name="Google Shape;329;p5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ree storyboards">
  <p:cSld name="CUSTOM_4_1_1_1">
    <p:spTree>
      <p:nvGrpSpPr>
        <p:cNvPr id="1" name="Shape 330"/>
        <p:cNvGrpSpPr/>
        <p:nvPr/>
      </p:nvGrpSpPr>
      <p:grpSpPr>
        <a:xfrm>
          <a:off x="0" y="0"/>
          <a:ext cx="0" cy="0"/>
          <a:chOff x="0" y="0"/>
          <a:chExt cx="0" cy="0"/>
        </a:xfrm>
      </p:grpSpPr>
      <p:sp>
        <p:nvSpPr>
          <p:cNvPr id="331" name="Google Shape;331;p5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2" name="Google Shape;332;p52"/>
          <p:cNvSpPr>
            <a:spLocks noGrp="1"/>
          </p:cNvSpPr>
          <p:nvPr>
            <p:ph type="pic" idx="2"/>
          </p:nvPr>
        </p:nvSpPr>
        <p:spPr>
          <a:xfrm>
            <a:off x="6205225" y="1128325"/>
            <a:ext cx="2627100" cy="2273100"/>
          </a:xfrm>
          <a:prstGeom prst="rect">
            <a:avLst/>
          </a:prstGeom>
          <a:noFill/>
          <a:ln>
            <a:noFill/>
          </a:ln>
        </p:spPr>
      </p:sp>
      <p:sp>
        <p:nvSpPr>
          <p:cNvPr id="333" name="Google Shape;333;p52"/>
          <p:cNvSpPr>
            <a:spLocks noGrp="1"/>
          </p:cNvSpPr>
          <p:nvPr>
            <p:ph type="pic" idx="3"/>
          </p:nvPr>
        </p:nvSpPr>
        <p:spPr>
          <a:xfrm>
            <a:off x="311725" y="1128325"/>
            <a:ext cx="2627100" cy="2273100"/>
          </a:xfrm>
          <a:prstGeom prst="rect">
            <a:avLst/>
          </a:prstGeom>
          <a:noFill/>
          <a:ln>
            <a:noFill/>
          </a:ln>
        </p:spPr>
      </p:sp>
      <p:sp>
        <p:nvSpPr>
          <p:cNvPr id="334" name="Google Shape;334;p5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5" name="Google Shape;335;p52"/>
          <p:cNvSpPr>
            <a:spLocks noGrp="1"/>
          </p:cNvSpPr>
          <p:nvPr>
            <p:ph type="pic" idx="5"/>
          </p:nvPr>
        </p:nvSpPr>
        <p:spPr>
          <a:xfrm>
            <a:off x="3255250" y="1128325"/>
            <a:ext cx="2627100" cy="2273100"/>
          </a:xfrm>
          <a:prstGeom prst="rect">
            <a:avLst/>
          </a:prstGeom>
          <a:noFill/>
          <a:ln>
            <a:noFill/>
          </a:ln>
        </p:spPr>
      </p:sp>
      <p:sp>
        <p:nvSpPr>
          <p:cNvPr id="336" name="Google Shape;336;p5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7" name="Google Shape;337;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38" name="Google Shape;33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9" name="Google Shape;339;p5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0" name="Google Shape;340;p5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1" name="Google Shape;341;p5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only">
  <p:cSld name="CUSTOM_5_1_2">
    <p:spTree>
      <p:nvGrpSpPr>
        <p:cNvPr id="1" name="Shape 342"/>
        <p:cNvGrpSpPr/>
        <p:nvPr/>
      </p:nvGrpSpPr>
      <p:grpSpPr>
        <a:xfrm>
          <a:off x="0" y="0"/>
          <a:ext cx="0" cy="0"/>
          <a:chOff x="0" y="0"/>
          <a:chExt cx="0" cy="0"/>
        </a:xfrm>
      </p:grpSpPr>
      <p:sp>
        <p:nvSpPr>
          <p:cNvPr id="343" name="Google Shape;343;p53"/>
          <p:cNvSpPr>
            <a:spLocks noGrp="1"/>
          </p:cNvSpPr>
          <p:nvPr>
            <p:ph type="pic" idx="2"/>
          </p:nvPr>
        </p:nvSpPr>
        <p:spPr>
          <a:xfrm>
            <a:off x="311700" y="445025"/>
            <a:ext cx="8520600" cy="4218300"/>
          </a:xfrm>
          <a:prstGeom prst="rect">
            <a:avLst/>
          </a:prstGeom>
          <a:noFill/>
          <a:ln>
            <a:noFill/>
          </a:ln>
        </p:spPr>
      </p:sp>
      <p:sp>
        <p:nvSpPr>
          <p:cNvPr id="344" name="Google Shape;344;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45"/>
        <p:cNvGrpSpPr/>
        <p:nvPr/>
      </p:nvGrpSpPr>
      <p:grpSpPr>
        <a:xfrm>
          <a:off x="0" y="0"/>
          <a:ext cx="0" cy="0"/>
          <a:chOff x="0" y="0"/>
          <a:chExt cx="0" cy="0"/>
        </a:xfrm>
      </p:grpSpPr>
      <p:sp>
        <p:nvSpPr>
          <p:cNvPr id="346" name="Google Shape;346;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47" name="Google Shape;347;p54"/>
          <p:cNvSpPr>
            <a:spLocks noGrp="1"/>
          </p:cNvSpPr>
          <p:nvPr>
            <p:ph type="pic" idx="2"/>
          </p:nvPr>
        </p:nvSpPr>
        <p:spPr>
          <a:xfrm>
            <a:off x="3389600" y="118913"/>
            <a:ext cx="1643700" cy="1535100"/>
          </a:xfrm>
          <a:prstGeom prst="rect">
            <a:avLst/>
          </a:prstGeom>
          <a:noFill/>
          <a:ln>
            <a:noFill/>
          </a:ln>
        </p:spPr>
      </p:sp>
      <p:sp>
        <p:nvSpPr>
          <p:cNvPr id="348" name="Google Shape;348;p54"/>
          <p:cNvSpPr>
            <a:spLocks noGrp="1"/>
          </p:cNvSpPr>
          <p:nvPr>
            <p:ph type="pic" idx="3"/>
          </p:nvPr>
        </p:nvSpPr>
        <p:spPr>
          <a:xfrm>
            <a:off x="5195935" y="118913"/>
            <a:ext cx="1643700" cy="1535100"/>
          </a:xfrm>
          <a:prstGeom prst="rect">
            <a:avLst/>
          </a:prstGeom>
          <a:noFill/>
          <a:ln>
            <a:noFill/>
          </a:ln>
        </p:spPr>
      </p:sp>
      <p:sp>
        <p:nvSpPr>
          <p:cNvPr id="349" name="Google Shape;349;p54"/>
          <p:cNvSpPr>
            <a:spLocks noGrp="1"/>
          </p:cNvSpPr>
          <p:nvPr>
            <p:ph type="pic" idx="4"/>
          </p:nvPr>
        </p:nvSpPr>
        <p:spPr>
          <a:xfrm>
            <a:off x="7002270" y="118913"/>
            <a:ext cx="1643700" cy="1535100"/>
          </a:xfrm>
          <a:prstGeom prst="rect">
            <a:avLst/>
          </a:prstGeom>
          <a:noFill/>
          <a:ln>
            <a:noFill/>
          </a:ln>
        </p:spPr>
      </p:sp>
      <p:sp>
        <p:nvSpPr>
          <p:cNvPr id="350" name="Google Shape;350;p54"/>
          <p:cNvSpPr>
            <a:spLocks noGrp="1"/>
          </p:cNvSpPr>
          <p:nvPr>
            <p:ph type="pic" idx="5"/>
          </p:nvPr>
        </p:nvSpPr>
        <p:spPr>
          <a:xfrm>
            <a:off x="3389588" y="1804212"/>
            <a:ext cx="1643700" cy="1535100"/>
          </a:xfrm>
          <a:prstGeom prst="rect">
            <a:avLst/>
          </a:prstGeom>
          <a:noFill/>
          <a:ln>
            <a:noFill/>
          </a:ln>
        </p:spPr>
      </p:sp>
      <p:sp>
        <p:nvSpPr>
          <p:cNvPr id="351" name="Google Shape;351;p54"/>
          <p:cNvSpPr>
            <a:spLocks noGrp="1"/>
          </p:cNvSpPr>
          <p:nvPr>
            <p:ph type="pic" idx="6"/>
          </p:nvPr>
        </p:nvSpPr>
        <p:spPr>
          <a:xfrm>
            <a:off x="5195922" y="1804212"/>
            <a:ext cx="1643700" cy="1535100"/>
          </a:xfrm>
          <a:prstGeom prst="rect">
            <a:avLst/>
          </a:prstGeom>
          <a:noFill/>
          <a:ln>
            <a:noFill/>
          </a:ln>
        </p:spPr>
      </p:sp>
      <p:sp>
        <p:nvSpPr>
          <p:cNvPr id="352" name="Google Shape;352;p54"/>
          <p:cNvSpPr>
            <a:spLocks noGrp="1"/>
          </p:cNvSpPr>
          <p:nvPr>
            <p:ph type="pic" idx="7"/>
          </p:nvPr>
        </p:nvSpPr>
        <p:spPr>
          <a:xfrm>
            <a:off x="7002257" y="1804212"/>
            <a:ext cx="1643700" cy="1535100"/>
          </a:xfrm>
          <a:prstGeom prst="rect">
            <a:avLst/>
          </a:prstGeom>
          <a:noFill/>
          <a:ln>
            <a:noFill/>
          </a:ln>
        </p:spPr>
      </p:sp>
      <p:sp>
        <p:nvSpPr>
          <p:cNvPr id="353" name="Google Shape;353;p5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4" name="Google Shape;354;p54"/>
          <p:cNvSpPr>
            <a:spLocks noGrp="1"/>
          </p:cNvSpPr>
          <p:nvPr>
            <p:ph type="pic" idx="8"/>
          </p:nvPr>
        </p:nvSpPr>
        <p:spPr>
          <a:xfrm>
            <a:off x="3389588" y="3489487"/>
            <a:ext cx="1643700" cy="1535100"/>
          </a:xfrm>
          <a:prstGeom prst="rect">
            <a:avLst/>
          </a:prstGeom>
          <a:noFill/>
          <a:ln>
            <a:noFill/>
          </a:ln>
        </p:spPr>
      </p:sp>
      <p:sp>
        <p:nvSpPr>
          <p:cNvPr id="355" name="Google Shape;355;p54"/>
          <p:cNvSpPr>
            <a:spLocks noGrp="1"/>
          </p:cNvSpPr>
          <p:nvPr>
            <p:ph type="pic" idx="9"/>
          </p:nvPr>
        </p:nvSpPr>
        <p:spPr>
          <a:xfrm>
            <a:off x="5195922" y="3489487"/>
            <a:ext cx="1643700" cy="1535100"/>
          </a:xfrm>
          <a:prstGeom prst="rect">
            <a:avLst/>
          </a:prstGeom>
          <a:noFill/>
          <a:ln>
            <a:noFill/>
          </a:ln>
        </p:spPr>
      </p:sp>
      <p:sp>
        <p:nvSpPr>
          <p:cNvPr id="356" name="Google Shape;356;p5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360"/>
        <p:cNvGrpSpPr/>
        <p:nvPr/>
      </p:nvGrpSpPr>
      <p:grpSpPr>
        <a:xfrm>
          <a:off x="0" y="0"/>
          <a:ext cx="0" cy="0"/>
          <a:chOff x="0" y="0"/>
          <a:chExt cx="0" cy="0"/>
        </a:xfrm>
      </p:grpSpPr>
      <p:sp>
        <p:nvSpPr>
          <p:cNvPr id="361" name="Google Shape;361;p56"/>
          <p:cNvSpPr>
            <a:spLocks noGrp="1"/>
          </p:cNvSpPr>
          <p:nvPr>
            <p:ph type="pic" idx="2"/>
          </p:nvPr>
        </p:nvSpPr>
        <p:spPr>
          <a:xfrm>
            <a:off x="8596800" y="223475"/>
            <a:ext cx="318600" cy="318600"/>
          </a:xfrm>
          <a:prstGeom prst="ellipse">
            <a:avLst/>
          </a:prstGeom>
          <a:noFill/>
          <a:ln>
            <a:noFill/>
          </a:ln>
        </p:spPr>
      </p:sp>
      <p:sp>
        <p:nvSpPr>
          <p:cNvPr id="362" name="Google Shape;362;p56"/>
          <p:cNvSpPr txBox="1">
            <a:spLocks noGrp="1"/>
          </p:cNvSpPr>
          <p:nvPr>
            <p:ph type="title"/>
          </p:nvPr>
        </p:nvSpPr>
        <p:spPr>
          <a:xfrm>
            <a:off x="3780304" y="889050"/>
            <a:ext cx="4446900" cy="1866000"/>
          </a:xfrm>
          <a:prstGeom prst="rect">
            <a:avLst/>
          </a:prstGeom>
        </p:spPr>
        <p:txBody>
          <a:bodyPr spcFirstLastPara="1" wrap="square" lIns="91425" tIns="91425" rIns="91425" bIns="91425" anchor="t" anchorCtr="0">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a:endParaRPr/>
          </a:p>
        </p:txBody>
      </p:sp>
      <p:sp>
        <p:nvSpPr>
          <p:cNvPr id="363" name="Google Shape;363;p56"/>
          <p:cNvSpPr txBox="1">
            <a:spLocks noGrp="1"/>
          </p:cNvSpPr>
          <p:nvPr>
            <p:ph type="title" idx="3"/>
          </p:nvPr>
        </p:nvSpPr>
        <p:spPr>
          <a:xfrm>
            <a:off x="3821131" y="380700"/>
            <a:ext cx="27432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1400"/>
              <a:buFont typeface="Albert Sans"/>
              <a:buNone/>
              <a:defRPr sz="1400" b="1">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4" name="Google Shape;364;p56"/>
          <p:cNvSpPr txBox="1">
            <a:spLocks noGrp="1"/>
          </p:cNvSpPr>
          <p:nvPr>
            <p:ph type="subTitle" idx="1"/>
          </p:nvPr>
        </p:nvSpPr>
        <p:spPr>
          <a:xfrm>
            <a:off x="3829943" y="4016050"/>
            <a:ext cx="1309200" cy="903900"/>
          </a:xfrm>
          <a:prstGeom prst="rect">
            <a:avLst/>
          </a:prstGeom>
        </p:spPr>
        <p:txBody>
          <a:bodyPr spcFirstLastPara="1" wrap="square" lIns="91425" tIns="91425" rIns="91425" bIns="91425" anchor="t" anchorCtr="0">
            <a:noAutofit/>
          </a:bodyPr>
          <a:lstStyle>
            <a:lvl1pPr lvl="0">
              <a:spcBef>
                <a:spcPts val="0"/>
              </a:spcBef>
              <a:spcAft>
                <a:spcPts val="0"/>
              </a:spcAft>
              <a:buSzPts val="1000"/>
              <a:buNone/>
              <a:defRPr sz="1000" b="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a:endParaRPr/>
          </a:p>
        </p:txBody>
      </p:sp>
      <p:sp>
        <p:nvSpPr>
          <p:cNvPr id="365" name="Google Shape;365;p56"/>
          <p:cNvSpPr txBox="1">
            <a:spLocks noGrp="1"/>
          </p:cNvSpPr>
          <p:nvPr>
            <p:ph type="subTitle" idx="4"/>
          </p:nvPr>
        </p:nvSpPr>
        <p:spPr>
          <a:xfrm>
            <a:off x="5258968" y="4016050"/>
            <a:ext cx="1309200" cy="903900"/>
          </a:xfrm>
          <a:prstGeom prst="rect">
            <a:avLst/>
          </a:prstGeom>
        </p:spPr>
        <p:txBody>
          <a:bodyPr spcFirstLastPara="1" wrap="square" lIns="91425" tIns="91425" rIns="91425" bIns="91425" anchor="t" anchorCtr="0">
            <a:noAutofit/>
          </a:bodyPr>
          <a:lstStyle>
            <a:lvl1pPr lvl="0">
              <a:spcBef>
                <a:spcPts val="0"/>
              </a:spcBef>
              <a:spcAft>
                <a:spcPts val="0"/>
              </a:spcAft>
              <a:buSzPts val="1000"/>
              <a:buNone/>
              <a:defRPr sz="1000" b="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a:endParaRPr/>
          </a:p>
        </p:txBody>
      </p:sp>
      <p:sp>
        <p:nvSpPr>
          <p:cNvPr id="366" name="Google Shape;366;p56"/>
          <p:cNvSpPr>
            <a:spLocks noGrp="1"/>
          </p:cNvSpPr>
          <p:nvPr>
            <p:ph type="pic" idx="5"/>
          </p:nvPr>
        </p:nvSpPr>
        <p:spPr>
          <a:xfrm>
            <a:off x="228600" y="223475"/>
            <a:ext cx="2857200" cy="2348100"/>
          </a:xfrm>
          <a:prstGeom prst="round2SameRect">
            <a:avLst>
              <a:gd name="adj1" fmla="val 4621"/>
              <a:gd name="adj2" fmla="val 0"/>
            </a:avLst>
          </a:prstGeom>
          <a:noFill/>
          <a:ln>
            <a:noFill/>
          </a:ln>
        </p:spPr>
      </p:sp>
      <p:sp>
        <p:nvSpPr>
          <p:cNvPr id="367" name="Google Shape;367;p56"/>
          <p:cNvSpPr>
            <a:spLocks noGrp="1"/>
          </p:cNvSpPr>
          <p:nvPr>
            <p:ph type="pic" idx="6"/>
          </p:nvPr>
        </p:nvSpPr>
        <p:spPr>
          <a:xfrm rot="10800000">
            <a:off x="228600" y="2564446"/>
            <a:ext cx="2857200" cy="2348100"/>
          </a:xfrm>
          <a:prstGeom prst="round2SameRect">
            <a:avLst>
              <a:gd name="adj1" fmla="val 5506"/>
              <a:gd name="adj2" fmla="val 0"/>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genda - List of 4" type="secHead">
  <p:cSld name="SECTION_HEADER">
    <p:spTree>
      <p:nvGrpSpPr>
        <p:cNvPr id="1" name="Shape 368"/>
        <p:cNvGrpSpPr/>
        <p:nvPr/>
      </p:nvGrpSpPr>
      <p:grpSpPr>
        <a:xfrm>
          <a:off x="0" y="0"/>
          <a:ext cx="0" cy="0"/>
          <a:chOff x="0" y="0"/>
          <a:chExt cx="0" cy="0"/>
        </a:xfrm>
      </p:grpSpPr>
      <p:sp>
        <p:nvSpPr>
          <p:cNvPr id="369" name="Google Shape;369;p57"/>
          <p:cNvSpPr txBox="1">
            <a:spLocks noGrp="1"/>
          </p:cNvSpPr>
          <p:nvPr>
            <p:ph type="title"/>
          </p:nvPr>
        </p:nvSpPr>
        <p:spPr>
          <a:xfrm>
            <a:off x="948175" y="797675"/>
            <a:ext cx="2852100" cy="2654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57"/>
          <p:cNvSpPr txBox="1">
            <a:spLocks noGrp="1"/>
          </p:cNvSpPr>
          <p:nvPr>
            <p:ph type="title" idx="2"/>
          </p:nvPr>
        </p:nvSpPr>
        <p:spPr>
          <a:xfrm>
            <a:off x="4469650" y="936450"/>
            <a:ext cx="4440300" cy="817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371" name="Google Shape;371;p57"/>
          <p:cNvSpPr txBox="1">
            <a:spLocks noGrp="1"/>
          </p:cNvSpPr>
          <p:nvPr>
            <p:ph type="title" idx="3"/>
          </p:nvPr>
        </p:nvSpPr>
        <p:spPr>
          <a:xfrm>
            <a:off x="4469650" y="1754050"/>
            <a:ext cx="4440300" cy="817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372" name="Google Shape;372;p57"/>
          <p:cNvSpPr txBox="1">
            <a:spLocks noGrp="1"/>
          </p:cNvSpPr>
          <p:nvPr>
            <p:ph type="title" idx="4"/>
          </p:nvPr>
        </p:nvSpPr>
        <p:spPr>
          <a:xfrm>
            <a:off x="4469650" y="2574700"/>
            <a:ext cx="4440300" cy="817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373" name="Google Shape;373;p57"/>
          <p:cNvSpPr txBox="1">
            <a:spLocks noGrp="1"/>
          </p:cNvSpPr>
          <p:nvPr>
            <p:ph type="title" idx="5"/>
          </p:nvPr>
        </p:nvSpPr>
        <p:spPr>
          <a:xfrm>
            <a:off x="4454025" y="3395350"/>
            <a:ext cx="4453200" cy="817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374" name="Google Shape;374;p57"/>
          <p:cNvSpPr>
            <a:spLocks noGrp="1"/>
          </p:cNvSpPr>
          <p:nvPr>
            <p:ph type="pic" idx="6"/>
          </p:nvPr>
        </p:nvSpPr>
        <p:spPr>
          <a:xfrm>
            <a:off x="8596800" y="223475"/>
            <a:ext cx="318600" cy="318600"/>
          </a:xfrm>
          <a:prstGeom prst="ellipse">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 Divider Purple">
  <p:cSld name="CUSTOM">
    <p:bg>
      <p:bgPr>
        <a:solidFill>
          <a:schemeClr val="lt2"/>
        </a:solidFill>
        <a:effectLst/>
      </p:bgPr>
    </p:bg>
    <p:spTree>
      <p:nvGrpSpPr>
        <p:cNvPr id="1" name="Shape 375"/>
        <p:cNvGrpSpPr/>
        <p:nvPr/>
      </p:nvGrpSpPr>
      <p:grpSpPr>
        <a:xfrm>
          <a:off x="0" y="0"/>
          <a:ext cx="0" cy="0"/>
          <a:chOff x="0" y="0"/>
          <a:chExt cx="0" cy="0"/>
        </a:xfrm>
      </p:grpSpPr>
      <p:sp>
        <p:nvSpPr>
          <p:cNvPr id="376" name="Google Shape;376;p58"/>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377" name="Google Shape;377;p58"/>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8" name="Google Shape;378;p58"/>
          <p:cNvSpPr>
            <a:spLocks noGrp="1"/>
          </p:cNvSpPr>
          <p:nvPr>
            <p:ph type="pic" idx="2"/>
          </p:nvPr>
        </p:nvSpPr>
        <p:spPr>
          <a:xfrm>
            <a:off x="8596800" y="223475"/>
            <a:ext cx="318600" cy="318600"/>
          </a:xfrm>
          <a:prstGeom prst="ellipse">
            <a:avLst/>
          </a:prstGeom>
          <a:noFill/>
          <a:ln>
            <a:noFill/>
          </a:ln>
        </p:spPr>
      </p:sp>
      <p:sp>
        <p:nvSpPr>
          <p:cNvPr id="379" name="Google Shape;379;p58"/>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 Divider Green">
  <p:cSld name="CUSTOM_5">
    <p:bg>
      <p:bgPr>
        <a:solidFill>
          <a:schemeClr val="accent1"/>
        </a:solidFill>
        <a:effectLst/>
      </p:bgPr>
    </p:bg>
    <p:spTree>
      <p:nvGrpSpPr>
        <p:cNvPr id="1" name="Shape 380"/>
        <p:cNvGrpSpPr/>
        <p:nvPr/>
      </p:nvGrpSpPr>
      <p:grpSpPr>
        <a:xfrm>
          <a:off x="0" y="0"/>
          <a:ext cx="0" cy="0"/>
          <a:chOff x="0" y="0"/>
          <a:chExt cx="0" cy="0"/>
        </a:xfrm>
      </p:grpSpPr>
      <p:sp>
        <p:nvSpPr>
          <p:cNvPr id="381" name="Google Shape;381;p59"/>
          <p:cNvSpPr>
            <a:spLocks noGrp="1"/>
          </p:cNvSpPr>
          <p:nvPr>
            <p:ph type="pic" idx="2"/>
          </p:nvPr>
        </p:nvSpPr>
        <p:spPr>
          <a:xfrm>
            <a:off x="8596800" y="223475"/>
            <a:ext cx="318600" cy="318600"/>
          </a:xfrm>
          <a:prstGeom prst="ellipse">
            <a:avLst/>
          </a:prstGeom>
          <a:noFill/>
          <a:ln>
            <a:noFill/>
          </a:ln>
        </p:spPr>
      </p:sp>
      <p:sp>
        <p:nvSpPr>
          <p:cNvPr id="382" name="Google Shape;382;p59"/>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383" name="Google Shape;383;p59"/>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59"/>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Divider Teal">
  <p:cSld name="CUSTOM_5_1">
    <p:bg>
      <p:bgPr>
        <a:solidFill>
          <a:schemeClr val="accent2"/>
        </a:solidFill>
        <a:effectLst/>
      </p:bgPr>
    </p:bg>
    <p:spTree>
      <p:nvGrpSpPr>
        <p:cNvPr id="1" name="Shape 385"/>
        <p:cNvGrpSpPr/>
        <p:nvPr/>
      </p:nvGrpSpPr>
      <p:grpSpPr>
        <a:xfrm>
          <a:off x="0" y="0"/>
          <a:ext cx="0" cy="0"/>
          <a:chOff x="0" y="0"/>
          <a:chExt cx="0" cy="0"/>
        </a:xfrm>
      </p:grpSpPr>
      <p:sp>
        <p:nvSpPr>
          <p:cNvPr id="386" name="Google Shape;386;p60"/>
          <p:cNvSpPr>
            <a:spLocks noGrp="1"/>
          </p:cNvSpPr>
          <p:nvPr>
            <p:ph type="pic" idx="2"/>
          </p:nvPr>
        </p:nvSpPr>
        <p:spPr>
          <a:xfrm>
            <a:off x="8596800" y="223475"/>
            <a:ext cx="318600" cy="318600"/>
          </a:xfrm>
          <a:prstGeom prst="ellipse">
            <a:avLst/>
          </a:prstGeom>
          <a:noFill/>
          <a:ln>
            <a:noFill/>
          </a:ln>
        </p:spPr>
      </p:sp>
      <p:sp>
        <p:nvSpPr>
          <p:cNvPr id="387" name="Google Shape;387;p60"/>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388" name="Google Shape;388;p60"/>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9" name="Google Shape;389;p60"/>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Divider Blue">
  <p:cSld name="CUSTOM_5_1_1">
    <p:bg>
      <p:bgPr>
        <a:solidFill>
          <a:schemeClr val="accent4"/>
        </a:solidFill>
        <a:effectLst/>
      </p:bgPr>
    </p:bg>
    <p:spTree>
      <p:nvGrpSpPr>
        <p:cNvPr id="1" name="Shape 390"/>
        <p:cNvGrpSpPr/>
        <p:nvPr/>
      </p:nvGrpSpPr>
      <p:grpSpPr>
        <a:xfrm>
          <a:off x="0" y="0"/>
          <a:ext cx="0" cy="0"/>
          <a:chOff x="0" y="0"/>
          <a:chExt cx="0" cy="0"/>
        </a:xfrm>
      </p:grpSpPr>
      <p:sp>
        <p:nvSpPr>
          <p:cNvPr id="391" name="Google Shape;391;p61"/>
          <p:cNvSpPr>
            <a:spLocks noGrp="1"/>
          </p:cNvSpPr>
          <p:nvPr>
            <p:ph type="pic" idx="2"/>
          </p:nvPr>
        </p:nvSpPr>
        <p:spPr>
          <a:xfrm>
            <a:off x="8596800" y="223475"/>
            <a:ext cx="318600" cy="318600"/>
          </a:xfrm>
          <a:prstGeom prst="ellipse">
            <a:avLst/>
          </a:prstGeom>
          <a:noFill/>
          <a:ln>
            <a:noFill/>
          </a:ln>
        </p:spPr>
      </p:sp>
      <p:sp>
        <p:nvSpPr>
          <p:cNvPr id="392" name="Google Shape;392;p61"/>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393" name="Google Shape;393;p61"/>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4" name="Google Shape;394;p61"/>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ivider Blue">
  <p:cSld name="CUSTOM_5_1_1">
    <p:bg>
      <p:bgPr>
        <a:solidFill>
          <a:schemeClr val="accent4"/>
        </a:solidFill>
        <a:effectLst/>
      </p:bgPr>
    </p:bg>
    <p:spTree>
      <p:nvGrpSpPr>
        <p:cNvPr id="1" name="Shape 38"/>
        <p:cNvGrpSpPr/>
        <p:nvPr/>
      </p:nvGrpSpPr>
      <p:grpSpPr>
        <a:xfrm>
          <a:off x="0" y="0"/>
          <a:ext cx="0" cy="0"/>
          <a:chOff x="0" y="0"/>
          <a:chExt cx="0" cy="0"/>
        </a:xfrm>
      </p:grpSpPr>
      <p:sp>
        <p:nvSpPr>
          <p:cNvPr id="39" name="Google Shape;39;p7"/>
          <p:cNvSpPr>
            <a:spLocks noGrp="1"/>
          </p:cNvSpPr>
          <p:nvPr>
            <p:ph type="pic" idx="2"/>
          </p:nvPr>
        </p:nvSpPr>
        <p:spPr>
          <a:xfrm>
            <a:off x="8596800" y="223475"/>
            <a:ext cx="318600" cy="318600"/>
          </a:xfrm>
          <a:prstGeom prst="ellipse">
            <a:avLst/>
          </a:prstGeom>
          <a:noFill/>
          <a:ln>
            <a:noFill/>
          </a:ln>
        </p:spPr>
      </p:sp>
      <p:sp>
        <p:nvSpPr>
          <p:cNvPr id="40" name="Google Shape;40;p7"/>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41" name="Google Shape;41;p7"/>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Pull Quote">
  <p:cSld name="CUSTOM_1">
    <p:bg>
      <p:bgPr>
        <a:solidFill>
          <a:schemeClr val="lt1"/>
        </a:solidFill>
        <a:effectLst/>
      </p:bgPr>
    </p:bg>
    <p:spTree>
      <p:nvGrpSpPr>
        <p:cNvPr id="1" name="Shape 395"/>
        <p:cNvGrpSpPr/>
        <p:nvPr/>
      </p:nvGrpSpPr>
      <p:grpSpPr>
        <a:xfrm>
          <a:off x="0" y="0"/>
          <a:ext cx="0" cy="0"/>
          <a:chOff x="0" y="0"/>
          <a:chExt cx="0" cy="0"/>
        </a:xfrm>
      </p:grpSpPr>
      <p:sp>
        <p:nvSpPr>
          <p:cNvPr id="396" name="Google Shape;396;p62"/>
          <p:cNvSpPr>
            <a:spLocks noGrp="1"/>
          </p:cNvSpPr>
          <p:nvPr>
            <p:ph type="pic" idx="2"/>
          </p:nvPr>
        </p:nvSpPr>
        <p:spPr>
          <a:xfrm>
            <a:off x="8596800" y="223475"/>
            <a:ext cx="318600" cy="318600"/>
          </a:xfrm>
          <a:prstGeom prst="ellipse">
            <a:avLst/>
          </a:prstGeom>
          <a:noFill/>
          <a:ln>
            <a:noFill/>
          </a:ln>
        </p:spPr>
      </p:sp>
      <p:sp>
        <p:nvSpPr>
          <p:cNvPr id="397" name="Google Shape;397;p62"/>
          <p:cNvSpPr txBox="1">
            <a:spLocks noGrp="1"/>
          </p:cNvSpPr>
          <p:nvPr>
            <p:ph type="subTitle" idx="1"/>
          </p:nvPr>
        </p:nvSpPr>
        <p:spPr>
          <a:xfrm>
            <a:off x="4627750" y="1204950"/>
            <a:ext cx="2489700" cy="3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398" name="Google Shape;398;p62"/>
          <p:cNvSpPr txBox="1">
            <a:spLocks noGrp="1"/>
          </p:cNvSpPr>
          <p:nvPr>
            <p:ph type="body" idx="3"/>
          </p:nvPr>
        </p:nvSpPr>
        <p:spPr>
          <a:xfrm>
            <a:off x="4627750" y="1592350"/>
            <a:ext cx="2539200" cy="16137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marL="914400" lvl="1"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marL="1371600" lvl="2"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marL="1828800" lvl="3"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marL="2286000" lvl="4"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marL="2743200" lvl="5"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marL="3200400" lvl="6"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marL="3657600" lvl="7"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marL="4114800" lvl="8"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a:endParaRPr/>
          </a:p>
        </p:txBody>
      </p:sp>
      <p:sp>
        <p:nvSpPr>
          <p:cNvPr id="399" name="Google Shape;399;p62"/>
          <p:cNvSpPr>
            <a:spLocks noGrp="1"/>
          </p:cNvSpPr>
          <p:nvPr>
            <p:ph type="pic" idx="4"/>
          </p:nvPr>
        </p:nvSpPr>
        <p:spPr>
          <a:xfrm rot="-5400000">
            <a:off x="1529325" y="1257825"/>
            <a:ext cx="3114600" cy="2619600"/>
          </a:xfrm>
          <a:prstGeom prst="round2SameRect">
            <a:avLst>
              <a:gd name="adj1" fmla="val 3848"/>
              <a:gd name="adj2" fmla="val 0"/>
            </a:avLst>
          </a:prstGeom>
          <a:noFill/>
          <a:ln>
            <a:noFill/>
          </a:ln>
        </p:spPr>
      </p:sp>
      <p:sp>
        <p:nvSpPr>
          <p:cNvPr id="400" name="Google Shape;400;p62"/>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orient="horz" pos="636">
          <p15:clr>
            <a:srgbClr val="E46962"/>
          </p15:clr>
        </p15:guide>
        <p15:guide id="2" orient="horz" pos="2604">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 Page Image">
  <p:cSld name="CUSTOM_2">
    <p:bg>
      <p:bgPr>
        <a:solidFill>
          <a:schemeClr val="lt2"/>
        </a:solidFill>
        <a:effectLst/>
      </p:bgPr>
    </p:bg>
    <p:spTree>
      <p:nvGrpSpPr>
        <p:cNvPr id="1" name="Shape 401"/>
        <p:cNvGrpSpPr/>
        <p:nvPr/>
      </p:nvGrpSpPr>
      <p:grpSpPr>
        <a:xfrm>
          <a:off x="0" y="0"/>
          <a:ext cx="0" cy="0"/>
          <a:chOff x="0" y="0"/>
          <a:chExt cx="0" cy="0"/>
        </a:xfrm>
      </p:grpSpPr>
      <p:sp>
        <p:nvSpPr>
          <p:cNvPr id="402" name="Google Shape;402;p63"/>
          <p:cNvSpPr>
            <a:spLocks noGrp="1"/>
          </p:cNvSpPr>
          <p:nvPr>
            <p:ph type="pic" idx="2"/>
          </p:nvPr>
        </p:nvSpPr>
        <p:spPr>
          <a:xfrm>
            <a:off x="120000" y="114300"/>
            <a:ext cx="8904000" cy="4914900"/>
          </a:xfrm>
          <a:prstGeom prst="roundRect">
            <a:avLst>
              <a:gd name="adj" fmla="val 2134"/>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mage Grid + Content">
  <p:cSld name="CUSTOM_3">
    <p:bg>
      <p:bgPr>
        <a:solidFill>
          <a:schemeClr val="lt1"/>
        </a:solidFill>
        <a:effectLst/>
      </p:bgPr>
    </p:bg>
    <p:spTree>
      <p:nvGrpSpPr>
        <p:cNvPr id="1" name="Shape 403"/>
        <p:cNvGrpSpPr/>
        <p:nvPr/>
      </p:nvGrpSpPr>
      <p:grpSpPr>
        <a:xfrm>
          <a:off x="0" y="0"/>
          <a:ext cx="0" cy="0"/>
          <a:chOff x="0" y="0"/>
          <a:chExt cx="0" cy="0"/>
        </a:xfrm>
      </p:grpSpPr>
      <p:sp>
        <p:nvSpPr>
          <p:cNvPr id="404" name="Google Shape;404;p64"/>
          <p:cNvSpPr txBox="1">
            <a:spLocks noGrp="1"/>
          </p:cNvSpPr>
          <p:nvPr>
            <p:ph type="body" idx="1"/>
          </p:nvPr>
        </p:nvSpPr>
        <p:spPr>
          <a:xfrm>
            <a:off x="5235220" y="2573350"/>
            <a:ext cx="3798300" cy="1907700"/>
          </a:xfrm>
          <a:prstGeom prst="rect">
            <a:avLst/>
          </a:prstGeom>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Albert Sans"/>
              <a:buChar char="●"/>
              <a:defRPr u="none">
                <a:solidFill>
                  <a:schemeClr val="dk2"/>
                </a:solidFill>
              </a:defRPr>
            </a:lvl1pPr>
            <a:lvl2pPr marL="914400" lvl="1" indent="-317500">
              <a:lnSpc>
                <a:spcPct val="115000"/>
              </a:lnSpc>
              <a:spcBef>
                <a:spcPts val="0"/>
              </a:spcBef>
              <a:spcAft>
                <a:spcPts val="0"/>
              </a:spcAft>
              <a:buClr>
                <a:schemeClr val="dk2"/>
              </a:buClr>
              <a:buSzPts val="1400"/>
              <a:buFont typeface="Albert Sans"/>
              <a:buChar char="○"/>
              <a:defRPr u="none">
                <a:solidFill>
                  <a:schemeClr val="dk2"/>
                </a:solidFill>
              </a:defRPr>
            </a:lvl2pPr>
            <a:lvl3pPr marL="1371600" lvl="2" indent="-317500">
              <a:lnSpc>
                <a:spcPct val="115000"/>
              </a:lnSpc>
              <a:spcBef>
                <a:spcPts val="0"/>
              </a:spcBef>
              <a:spcAft>
                <a:spcPts val="0"/>
              </a:spcAft>
              <a:buClr>
                <a:schemeClr val="dk2"/>
              </a:buClr>
              <a:buSzPts val="1400"/>
              <a:buFont typeface="Albert Sans"/>
              <a:buChar char="■"/>
              <a:defRPr u="none">
                <a:solidFill>
                  <a:schemeClr val="dk2"/>
                </a:solidFill>
              </a:defRPr>
            </a:lvl3pPr>
            <a:lvl4pPr marL="1828800" lvl="3" indent="-317500">
              <a:lnSpc>
                <a:spcPct val="115000"/>
              </a:lnSpc>
              <a:spcBef>
                <a:spcPts val="0"/>
              </a:spcBef>
              <a:spcAft>
                <a:spcPts val="0"/>
              </a:spcAft>
              <a:buClr>
                <a:schemeClr val="dk2"/>
              </a:buClr>
              <a:buSzPts val="1400"/>
              <a:buFont typeface="Albert Sans"/>
              <a:buChar char="●"/>
              <a:defRPr u="none">
                <a:solidFill>
                  <a:schemeClr val="dk2"/>
                </a:solidFill>
              </a:defRPr>
            </a:lvl4pPr>
            <a:lvl5pPr marL="2286000" lvl="4" indent="-317500">
              <a:lnSpc>
                <a:spcPct val="115000"/>
              </a:lnSpc>
              <a:spcBef>
                <a:spcPts val="0"/>
              </a:spcBef>
              <a:spcAft>
                <a:spcPts val="0"/>
              </a:spcAft>
              <a:buClr>
                <a:schemeClr val="dk2"/>
              </a:buClr>
              <a:buSzPts val="1400"/>
              <a:buFont typeface="Albert Sans"/>
              <a:buChar char="○"/>
              <a:defRPr u="none">
                <a:solidFill>
                  <a:schemeClr val="dk2"/>
                </a:solidFill>
              </a:defRPr>
            </a:lvl5pPr>
            <a:lvl6pPr marL="2743200" lvl="5" indent="-317500">
              <a:lnSpc>
                <a:spcPct val="115000"/>
              </a:lnSpc>
              <a:spcBef>
                <a:spcPts val="0"/>
              </a:spcBef>
              <a:spcAft>
                <a:spcPts val="0"/>
              </a:spcAft>
              <a:buClr>
                <a:schemeClr val="dk2"/>
              </a:buClr>
              <a:buSzPts val="1400"/>
              <a:buFont typeface="Albert Sans"/>
              <a:buChar char="■"/>
              <a:defRPr u="none">
                <a:solidFill>
                  <a:schemeClr val="dk2"/>
                </a:solidFill>
              </a:defRPr>
            </a:lvl6pPr>
            <a:lvl7pPr marL="3200400" lvl="6" indent="-317500">
              <a:lnSpc>
                <a:spcPct val="115000"/>
              </a:lnSpc>
              <a:spcBef>
                <a:spcPts val="0"/>
              </a:spcBef>
              <a:spcAft>
                <a:spcPts val="0"/>
              </a:spcAft>
              <a:buClr>
                <a:schemeClr val="dk2"/>
              </a:buClr>
              <a:buSzPts val="1400"/>
              <a:buFont typeface="Albert Sans"/>
              <a:buChar char="●"/>
              <a:defRPr u="none">
                <a:solidFill>
                  <a:schemeClr val="dk2"/>
                </a:solidFill>
              </a:defRPr>
            </a:lvl7pPr>
            <a:lvl8pPr marL="3657600" lvl="7" indent="-317500">
              <a:lnSpc>
                <a:spcPct val="115000"/>
              </a:lnSpc>
              <a:spcBef>
                <a:spcPts val="0"/>
              </a:spcBef>
              <a:spcAft>
                <a:spcPts val="0"/>
              </a:spcAft>
              <a:buClr>
                <a:schemeClr val="dk2"/>
              </a:buClr>
              <a:buSzPts val="1400"/>
              <a:buFont typeface="Albert Sans"/>
              <a:buChar char="○"/>
              <a:defRPr u="none">
                <a:solidFill>
                  <a:schemeClr val="dk2"/>
                </a:solidFill>
              </a:defRPr>
            </a:lvl8pPr>
            <a:lvl9pPr marL="4114800" lvl="8" indent="-317500">
              <a:lnSpc>
                <a:spcPct val="115000"/>
              </a:lnSpc>
              <a:spcBef>
                <a:spcPts val="0"/>
              </a:spcBef>
              <a:spcAft>
                <a:spcPts val="0"/>
              </a:spcAft>
              <a:buClr>
                <a:schemeClr val="dk2"/>
              </a:buClr>
              <a:buSzPts val="1400"/>
              <a:buFont typeface="Albert Sans"/>
              <a:buChar char="■"/>
              <a:defRPr u="none">
                <a:solidFill>
                  <a:schemeClr val="dk2"/>
                </a:solidFill>
              </a:defRPr>
            </a:lvl9pPr>
          </a:lstStyle>
          <a:p>
            <a:endParaRPr/>
          </a:p>
        </p:txBody>
      </p:sp>
      <p:sp>
        <p:nvSpPr>
          <p:cNvPr id="405" name="Google Shape;405;p64"/>
          <p:cNvSpPr txBox="1">
            <a:spLocks noGrp="1"/>
          </p:cNvSpPr>
          <p:nvPr>
            <p:ph type="body" idx="2"/>
          </p:nvPr>
        </p:nvSpPr>
        <p:spPr>
          <a:xfrm>
            <a:off x="5235220" y="750863"/>
            <a:ext cx="3729900" cy="16137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marL="914400" lvl="1"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marL="1371600" lvl="2"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marL="1828800" lvl="3"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marL="2286000" lvl="4"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marL="2743200" lvl="5"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marL="3200400" lvl="6"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marL="3657600" lvl="7"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marL="4114800" lvl="8"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a:endParaRPr/>
          </a:p>
        </p:txBody>
      </p:sp>
      <p:sp>
        <p:nvSpPr>
          <p:cNvPr id="406" name="Google Shape;406;p64"/>
          <p:cNvSpPr txBox="1">
            <a:spLocks noGrp="1"/>
          </p:cNvSpPr>
          <p:nvPr>
            <p:ph type="title"/>
          </p:nvPr>
        </p:nvSpPr>
        <p:spPr>
          <a:xfrm>
            <a:off x="5257467" y="327150"/>
            <a:ext cx="27432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1400"/>
              <a:buFont typeface="Albert Sans"/>
              <a:buNone/>
              <a:defRPr sz="1400" b="1">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7" name="Google Shape;407;p64"/>
          <p:cNvSpPr>
            <a:spLocks noGrp="1"/>
          </p:cNvSpPr>
          <p:nvPr>
            <p:ph type="pic" idx="3"/>
          </p:nvPr>
        </p:nvSpPr>
        <p:spPr>
          <a:xfrm>
            <a:off x="8596800" y="223475"/>
            <a:ext cx="318600" cy="318600"/>
          </a:xfrm>
          <a:prstGeom prst="ellipse">
            <a:avLst/>
          </a:prstGeom>
          <a:noFill/>
          <a:ln>
            <a:noFill/>
          </a:ln>
        </p:spPr>
      </p:sp>
      <p:sp>
        <p:nvSpPr>
          <p:cNvPr id="408" name="Google Shape;408;p64"/>
          <p:cNvSpPr txBox="1">
            <a:spLocks noGrp="1"/>
          </p:cNvSpPr>
          <p:nvPr>
            <p:ph type="title" idx="4"/>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9" name="Google Shape;409;p64"/>
          <p:cNvSpPr>
            <a:spLocks noGrp="1"/>
          </p:cNvSpPr>
          <p:nvPr>
            <p:ph type="pic" idx="5"/>
          </p:nvPr>
        </p:nvSpPr>
        <p:spPr>
          <a:xfrm rot="10800000">
            <a:off x="228600" y="2561290"/>
            <a:ext cx="2262600" cy="2348400"/>
          </a:xfrm>
          <a:prstGeom prst="round1Rect">
            <a:avLst>
              <a:gd name="adj" fmla="val 4873"/>
            </a:avLst>
          </a:prstGeom>
          <a:noFill/>
          <a:ln>
            <a:noFill/>
          </a:ln>
        </p:spPr>
      </p:sp>
      <p:sp>
        <p:nvSpPr>
          <p:cNvPr id="410" name="Google Shape;410;p64"/>
          <p:cNvSpPr>
            <a:spLocks noGrp="1"/>
          </p:cNvSpPr>
          <p:nvPr>
            <p:ph type="pic" idx="6"/>
          </p:nvPr>
        </p:nvSpPr>
        <p:spPr>
          <a:xfrm>
            <a:off x="2486554" y="223525"/>
            <a:ext cx="2262600" cy="2348400"/>
          </a:xfrm>
          <a:prstGeom prst="round1Rect">
            <a:avLst>
              <a:gd name="adj" fmla="val 4873"/>
            </a:avLst>
          </a:prstGeom>
          <a:noFill/>
          <a:ln>
            <a:noFill/>
          </a:ln>
        </p:spPr>
      </p:sp>
      <p:sp>
        <p:nvSpPr>
          <p:cNvPr id="411" name="Google Shape;411;p64"/>
          <p:cNvSpPr>
            <a:spLocks noGrp="1"/>
          </p:cNvSpPr>
          <p:nvPr>
            <p:ph type="pic" idx="7"/>
          </p:nvPr>
        </p:nvSpPr>
        <p:spPr>
          <a:xfrm rot="10800000" flipH="1">
            <a:off x="2486554" y="2561290"/>
            <a:ext cx="2262600" cy="2348400"/>
          </a:xfrm>
          <a:prstGeom prst="round1Rect">
            <a:avLst>
              <a:gd name="adj" fmla="val 4873"/>
            </a:avLst>
          </a:prstGeom>
          <a:noFill/>
          <a:ln>
            <a:noFill/>
          </a:ln>
        </p:spPr>
      </p:sp>
      <p:sp>
        <p:nvSpPr>
          <p:cNvPr id="412" name="Google Shape;412;p64"/>
          <p:cNvSpPr>
            <a:spLocks noGrp="1"/>
          </p:cNvSpPr>
          <p:nvPr>
            <p:ph type="pic" idx="8"/>
          </p:nvPr>
        </p:nvSpPr>
        <p:spPr>
          <a:xfrm flipH="1">
            <a:off x="228600" y="224575"/>
            <a:ext cx="2262600" cy="2348400"/>
          </a:xfrm>
          <a:prstGeom prst="round1Rect">
            <a:avLst>
              <a:gd name="adj" fmla="val 4873"/>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mage Gallery">
  <p:cSld name="CUSTOM_3_1">
    <p:bg>
      <p:bgPr>
        <a:solidFill>
          <a:schemeClr val="lt2"/>
        </a:solidFill>
        <a:effectLst/>
      </p:bgPr>
    </p:bg>
    <p:spTree>
      <p:nvGrpSpPr>
        <p:cNvPr id="1" name="Shape 413"/>
        <p:cNvGrpSpPr/>
        <p:nvPr/>
      </p:nvGrpSpPr>
      <p:grpSpPr>
        <a:xfrm>
          <a:off x="0" y="0"/>
          <a:ext cx="0" cy="0"/>
          <a:chOff x="0" y="0"/>
          <a:chExt cx="0" cy="0"/>
        </a:xfrm>
      </p:grpSpPr>
      <p:sp>
        <p:nvSpPr>
          <p:cNvPr id="414" name="Google Shape;414;p65"/>
          <p:cNvSpPr>
            <a:spLocks noGrp="1"/>
          </p:cNvSpPr>
          <p:nvPr>
            <p:ph type="pic" idx="2"/>
          </p:nvPr>
        </p:nvSpPr>
        <p:spPr>
          <a:xfrm>
            <a:off x="114275" y="114300"/>
            <a:ext cx="2919900" cy="2424300"/>
          </a:xfrm>
          <a:prstGeom prst="roundRect">
            <a:avLst>
              <a:gd name="adj" fmla="val 2134"/>
            </a:avLst>
          </a:prstGeom>
          <a:noFill/>
          <a:ln>
            <a:noFill/>
          </a:ln>
        </p:spPr>
      </p:sp>
      <p:sp>
        <p:nvSpPr>
          <p:cNvPr id="415" name="Google Shape;415;p65"/>
          <p:cNvSpPr>
            <a:spLocks noGrp="1"/>
          </p:cNvSpPr>
          <p:nvPr>
            <p:ph type="pic" idx="3"/>
          </p:nvPr>
        </p:nvSpPr>
        <p:spPr>
          <a:xfrm>
            <a:off x="3117080" y="114300"/>
            <a:ext cx="2919900" cy="2424300"/>
          </a:xfrm>
          <a:prstGeom prst="roundRect">
            <a:avLst>
              <a:gd name="adj" fmla="val 2134"/>
            </a:avLst>
          </a:prstGeom>
          <a:noFill/>
          <a:ln>
            <a:noFill/>
          </a:ln>
        </p:spPr>
      </p:sp>
      <p:sp>
        <p:nvSpPr>
          <p:cNvPr id="416" name="Google Shape;416;p65"/>
          <p:cNvSpPr>
            <a:spLocks noGrp="1"/>
          </p:cNvSpPr>
          <p:nvPr>
            <p:ph type="pic" idx="4"/>
          </p:nvPr>
        </p:nvSpPr>
        <p:spPr>
          <a:xfrm>
            <a:off x="114275" y="2604796"/>
            <a:ext cx="2919900" cy="2424300"/>
          </a:xfrm>
          <a:prstGeom prst="roundRect">
            <a:avLst>
              <a:gd name="adj" fmla="val 2134"/>
            </a:avLst>
          </a:prstGeom>
          <a:noFill/>
          <a:ln>
            <a:noFill/>
          </a:ln>
        </p:spPr>
      </p:sp>
      <p:sp>
        <p:nvSpPr>
          <p:cNvPr id="417" name="Google Shape;417;p65"/>
          <p:cNvSpPr>
            <a:spLocks noGrp="1"/>
          </p:cNvSpPr>
          <p:nvPr>
            <p:ph type="pic" idx="5"/>
          </p:nvPr>
        </p:nvSpPr>
        <p:spPr>
          <a:xfrm>
            <a:off x="3117080" y="2604796"/>
            <a:ext cx="2919900" cy="2424300"/>
          </a:xfrm>
          <a:prstGeom prst="roundRect">
            <a:avLst>
              <a:gd name="adj" fmla="val 2134"/>
            </a:avLst>
          </a:prstGeom>
          <a:noFill/>
          <a:ln>
            <a:noFill/>
          </a:ln>
        </p:spPr>
      </p:sp>
      <p:sp>
        <p:nvSpPr>
          <p:cNvPr id="418" name="Google Shape;418;p65"/>
          <p:cNvSpPr>
            <a:spLocks noGrp="1"/>
          </p:cNvSpPr>
          <p:nvPr>
            <p:ph type="pic" idx="6"/>
          </p:nvPr>
        </p:nvSpPr>
        <p:spPr>
          <a:xfrm>
            <a:off x="6109898" y="114300"/>
            <a:ext cx="2919900" cy="2424300"/>
          </a:xfrm>
          <a:prstGeom prst="roundRect">
            <a:avLst>
              <a:gd name="adj" fmla="val 2134"/>
            </a:avLst>
          </a:prstGeom>
          <a:noFill/>
          <a:ln>
            <a:noFill/>
          </a:ln>
        </p:spPr>
      </p:sp>
      <p:sp>
        <p:nvSpPr>
          <p:cNvPr id="419" name="Google Shape;419;p65"/>
          <p:cNvSpPr>
            <a:spLocks noGrp="1"/>
          </p:cNvSpPr>
          <p:nvPr>
            <p:ph type="pic" idx="7"/>
          </p:nvPr>
        </p:nvSpPr>
        <p:spPr>
          <a:xfrm>
            <a:off x="6109898" y="2604796"/>
            <a:ext cx="2919900" cy="2424300"/>
          </a:xfrm>
          <a:prstGeom prst="roundRect">
            <a:avLst>
              <a:gd name="adj" fmla="val 2134"/>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wo Column Text">
  <p:cSld name="CUSTOM_4">
    <p:bg>
      <p:bgPr>
        <a:solidFill>
          <a:schemeClr val="lt1"/>
        </a:solidFill>
        <a:effectLst/>
      </p:bgPr>
    </p:bg>
    <p:spTree>
      <p:nvGrpSpPr>
        <p:cNvPr id="1" name="Shape 420"/>
        <p:cNvGrpSpPr/>
        <p:nvPr/>
      </p:nvGrpSpPr>
      <p:grpSpPr>
        <a:xfrm>
          <a:off x="0" y="0"/>
          <a:ext cx="0" cy="0"/>
          <a:chOff x="0" y="0"/>
          <a:chExt cx="0" cy="0"/>
        </a:xfrm>
      </p:grpSpPr>
      <p:sp>
        <p:nvSpPr>
          <p:cNvPr id="421" name="Google Shape;421;p66"/>
          <p:cNvSpPr txBox="1">
            <a:spLocks noGrp="1"/>
          </p:cNvSpPr>
          <p:nvPr>
            <p:ph type="body" idx="1"/>
          </p:nvPr>
        </p:nvSpPr>
        <p:spPr>
          <a:xfrm>
            <a:off x="970234" y="770775"/>
            <a:ext cx="3729900" cy="1613700"/>
          </a:xfrm>
          <a:prstGeom prst="rect">
            <a:avLst/>
          </a:prstGeom>
          <a:noFill/>
        </p:spPr>
        <p:txBody>
          <a:bodyPr spcFirstLastPara="1" wrap="square" lIns="91425" tIns="91425" rIns="91425" bIns="91425" anchor="t" anchorCtr="0">
            <a:noAutofit/>
          </a:bodyPr>
          <a:lstStyle>
            <a:lvl1pPr marL="457200" lvl="0"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marL="914400" lvl="1"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marL="1371600" lvl="2"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marL="1828800" lvl="3"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marL="2286000" lvl="4"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marL="2743200" lvl="5"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marL="3200400" lvl="6"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marL="3657600" lvl="7"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marL="4114800" lvl="8"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a:endParaRPr/>
          </a:p>
        </p:txBody>
      </p:sp>
      <p:sp>
        <p:nvSpPr>
          <p:cNvPr id="422" name="Google Shape;422;p66"/>
          <p:cNvSpPr txBox="1">
            <a:spLocks noGrp="1"/>
          </p:cNvSpPr>
          <p:nvPr>
            <p:ph type="title"/>
          </p:nvPr>
        </p:nvSpPr>
        <p:spPr>
          <a:xfrm>
            <a:off x="956138" y="327150"/>
            <a:ext cx="27432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1400"/>
              <a:buFont typeface="Albert Sans"/>
              <a:buNone/>
              <a:defRPr sz="1400" b="1">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66"/>
          <p:cNvSpPr txBox="1">
            <a:spLocks noGrp="1"/>
          </p:cNvSpPr>
          <p:nvPr>
            <p:ph type="body" idx="2"/>
          </p:nvPr>
        </p:nvSpPr>
        <p:spPr>
          <a:xfrm>
            <a:off x="5235225" y="824225"/>
            <a:ext cx="3321600" cy="3470400"/>
          </a:xfrm>
          <a:prstGeom prst="rect">
            <a:avLst/>
          </a:prstGeom>
          <a:noFill/>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Albert Sans"/>
              <a:buChar char="●"/>
              <a:defRPr u="none">
                <a:solidFill>
                  <a:schemeClr val="dk2"/>
                </a:solidFill>
              </a:defRPr>
            </a:lvl1pPr>
            <a:lvl2pPr marL="914400" lvl="1" indent="-317500">
              <a:lnSpc>
                <a:spcPct val="115000"/>
              </a:lnSpc>
              <a:spcBef>
                <a:spcPts val="1000"/>
              </a:spcBef>
              <a:spcAft>
                <a:spcPts val="0"/>
              </a:spcAft>
              <a:buClr>
                <a:schemeClr val="dk2"/>
              </a:buClr>
              <a:buSzPts val="1400"/>
              <a:buChar char="○"/>
              <a:defRPr u="none">
                <a:solidFill>
                  <a:schemeClr val="dk2"/>
                </a:solidFill>
              </a:defRPr>
            </a:lvl2pPr>
            <a:lvl3pPr marL="1371600" lvl="2" indent="-317500">
              <a:lnSpc>
                <a:spcPct val="115000"/>
              </a:lnSpc>
              <a:spcBef>
                <a:spcPts val="1000"/>
              </a:spcBef>
              <a:spcAft>
                <a:spcPts val="0"/>
              </a:spcAft>
              <a:buClr>
                <a:schemeClr val="dk2"/>
              </a:buClr>
              <a:buSzPts val="1400"/>
              <a:buChar char="■"/>
              <a:defRPr u="none">
                <a:solidFill>
                  <a:schemeClr val="dk2"/>
                </a:solidFill>
              </a:defRPr>
            </a:lvl3pPr>
            <a:lvl4pPr marL="1828800" lvl="3" indent="-317500">
              <a:lnSpc>
                <a:spcPct val="115000"/>
              </a:lnSpc>
              <a:spcBef>
                <a:spcPts val="1000"/>
              </a:spcBef>
              <a:spcAft>
                <a:spcPts val="0"/>
              </a:spcAft>
              <a:buClr>
                <a:schemeClr val="dk2"/>
              </a:buClr>
              <a:buSzPts val="1400"/>
              <a:buChar char="●"/>
              <a:defRPr u="none">
                <a:solidFill>
                  <a:schemeClr val="dk2"/>
                </a:solidFill>
              </a:defRPr>
            </a:lvl4pPr>
            <a:lvl5pPr marL="2286000" lvl="4" indent="-317500">
              <a:lnSpc>
                <a:spcPct val="115000"/>
              </a:lnSpc>
              <a:spcBef>
                <a:spcPts val="1000"/>
              </a:spcBef>
              <a:spcAft>
                <a:spcPts val="0"/>
              </a:spcAft>
              <a:buClr>
                <a:schemeClr val="dk2"/>
              </a:buClr>
              <a:buSzPts val="1400"/>
              <a:buChar char="○"/>
              <a:defRPr u="none">
                <a:solidFill>
                  <a:schemeClr val="dk2"/>
                </a:solidFill>
              </a:defRPr>
            </a:lvl5pPr>
            <a:lvl6pPr marL="2743200" lvl="5" indent="-317500">
              <a:lnSpc>
                <a:spcPct val="115000"/>
              </a:lnSpc>
              <a:spcBef>
                <a:spcPts val="1000"/>
              </a:spcBef>
              <a:spcAft>
                <a:spcPts val="0"/>
              </a:spcAft>
              <a:buClr>
                <a:schemeClr val="dk2"/>
              </a:buClr>
              <a:buSzPts val="1400"/>
              <a:buChar char="■"/>
              <a:defRPr u="none">
                <a:solidFill>
                  <a:schemeClr val="dk2"/>
                </a:solidFill>
              </a:defRPr>
            </a:lvl6pPr>
            <a:lvl7pPr marL="3200400" lvl="6" indent="-317500">
              <a:lnSpc>
                <a:spcPct val="115000"/>
              </a:lnSpc>
              <a:spcBef>
                <a:spcPts val="1000"/>
              </a:spcBef>
              <a:spcAft>
                <a:spcPts val="0"/>
              </a:spcAft>
              <a:buClr>
                <a:schemeClr val="dk2"/>
              </a:buClr>
              <a:buSzPts val="1400"/>
              <a:buChar char="●"/>
              <a:defRPr u="none">
                <a:solidFill>
                  <a:schemeClr val="dk2"/>
                </a:solidFill>
              </a:defRPr>
            </a:lvl7pPr>
            <a:lvl8pPr marL="3657600" lvl="7" indent="-317500">
              <a:lnSpc>
                <a:spcPct val="115000"/>
              </a:lnSpc>
              <a:spcBef>
                <a:spcPts val="1000"/>
              </a:spcBef>
              <a:spcAft>
                <a:spcPts val="0"/>
              </a:spcAft>
              <a:buClr>
                <a:schemeClr val="dk2"/>
              </a:buClr>
              <a:buSzPts val="1400"/>
              <a:buChar char="○"/>
              <a:defRPr u="none">
                <a:solidFill>
                  <a:schemeClr val="dk2"/>
                </a:solidFill>
              </a:defRPr>
            </a:lvl8pPr>
            <a:lvl9pPr marL="4114800" lvl="8" indent="-317500">
              <a:lnSpc>
                <a:spcPct val="115000"/>
              </a:lnSpc>
              <a:spcBef>
                <a:spcPts val="1000"/>
              </a:spcBef>
              <a:spcAft>
                <a:spcPts val="1000"/>
              </a:spcAft>
              <a:buClr>
                <a:schemeClr val="dk2"/>
              </a:buClr>
              <a:buSzPts val="1400"/>
              <a:buChar char="■"/>
              <a:defRPr u="none">
                <a:solidFill>
                  <a:schemeClr val="dk2"/>
                </a:solidFill>
              </a:defRPr>
            </a:lvl9pPr>
          </a:lstStyle>
          <a:p>
            <a:endParaRPr/>
          </a:p>
        </p:txBody>
      </p:sp>
      <p:sp>
        <p:nvSpPr>
          <p:cNvPr id="424" name="Google Shape;424;p66"/>
          <p:cNvSpPr>
            <a:spLocks noGrp="1"/>
          </p:cNvSpPr>
          <p:nvPr>
            <p:ph type="pic" idx="3"/>
          </p:nvPr>
        </p:nvSpPr>
        <p:spPr>
          <a:xfrm>
            <a:off x="8596800" y="223475"/>
            <a:ext cx="318600" cy="318600"/>
          </a:xfrm>
          <a:prstGeom prst="ellipse">
            <a:avLst/>
          </a:prstGeom>
          <a:noFill/>
          <a:ln>
            <a:noFill/>
          </a:ln>
        </p:spPr>
      </p:sp>
      <p:sp>
        <p:nvSpPr>
          <p:cNvPr id="425" name="Google Shape;425;p66"/>
          <p:cNvSpPr txBox="1">
            <a:spLocks noGrp="1"/>
          </p:cNvSpPr>
          <p:nvPr>
            <p:ph type="title" idx="4"/>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cept">
  <p:cSld name="CUSTOM_4_1">
    <p:bg>
      <p:bgPr>
        <a:solidFill>
          <a:schemeClr val="lt1"/>
        </a:solidFill>
        <a:effectLst/>
      </p:bgPr>
    </p:bg>
    <p:spTree>
      <p:nvGrpSpPr>
        <p:cNvPr id="1" name="Shape 426"/>
        <p:cNvGrpSpPr/>
        <p:nvPr/>
      </p:nvGrpSpPr>
      <p:grpSpPr>
        <a:xfrm>
          <a:off x="0" y="0"/>
          <a:ext cx="0" cy="0"/>
          <a:chOff x="0" y="0"/>
          <a:chExt cx="0" cy="0"/>
        </a:xfrm>
      </p:grpSpPr>
      <p:sp>
        <p:nvSpPr>
          <p:cNvPr id="427" name="Google Shape;427;p67"/>
          <p:cNvSpPr txBox="1">
            <a:spLocks noGrp="1"/>
          </p:cNvSpPr>
          <p:nvPr>
            <p:ph type="body" idx="1"/>
          </p:nvPr>
        </p:nvSpPr>
        <p:spPr>
          <a:xfrm>
            <a:off x="949503" y="770775"/>
            <a:ext cx="7171500" cy="16137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marL="914400" lvl="1"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marL="1371600" lvl="2"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marL="1828800" lvl="3"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marL="2286000" lvl="4"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marL="2743200" lvl="5"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marL="3200400" lvl="6"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marL="3657600" lvl="7"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marL="4114800" lvl="8"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a:endParaRPr/>
          </a:p>
        </p:txBody>
      </p:sp>
      <p:sp>
        <p:nvSpPr>
          <p:cNvPr id="428" name="Google Shape;428;p67"/>
          <p:cNvSpPr txBox="1">
            <a:spLocks noGrp="1"/>
          </p:cNvSpPr>
          <p:nvPr>
            <p:ph type="title"/>
          </p:nvPr>
        </p:nvSpPr>
        <p:spPr>
          <a:xfrm>
            <a:off x="956138" y="327150"/>
            <a:ext cx="27432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1400"/>
              <a:buFont typeface="Albert Sans"/>
              <a:buNone/>
              <a:defRPr sz="1400" b="1">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9" name="Google Shape;429;p67"/>
          <p:cNvSpPr txBox="1">
            <a:spLocks noGrp="1"/>
          </p:cNvSpPr>
          <p:nvPr>
            <p:ph type="body" idx="2"/>
          </p:nvPr>
        </p:nvSpPr>
        <p:spPr>
          <a:xfrm>
            <a:off x="961716" y="2599900"/>
            <a:ext cx="7145100" cy="1802100"/>
          </a:xfrm>
          <a:prstGeom prst="rect">
            <a:avLst/>
          </a:prstGeom>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Albert Sans"/>
              <a:buChar char="●"/>
              <a:defRPr u="none">
                <a:solidFill>
                  <a:schemeClr val="dk2"/>
                </a:solidFill>
              </a:defRPr>
            </a:lvl1pPr>
            <a:lvl2pPr marL="914400" lvl="1" indent="-317500">
              <a:lnSpc>
                <a:spcPct val="115000"/>
              </a:lnSpc>
              <a:spcBef>
                <a:spcPts val="1000"/>
              </a:spcBef>
              <a:spcAft>
                <a:spcPts val="0"/>
              </a:spcAft>
              <a:buClr>
                <a:schemeClr val="dk2"/>
              </a:buClr>
              <a:buSzPts val="1400"/>
              <a:buChar char="○"/>
              <a:defRPr u="none">
                <a:solidFill>
                  <a:schemeClr val="dk2"/>
                </a:solidFill>
              </a:defRPr>
            </a:lvl2pPr>
            <a:lvl3pPr marL="1371600" lvl="2" indent="-317500">
              <a:lnSpc>
                <a:spcPct val="115000"/>
              </a:lnSpc>
              <a:spcBef>
                <a:spcPts val="1000"/>
              </a:spcBef>
              <a:spcAft>
                <a:spcPts val="0"/>
              </a:spcAft>
              <a:buClr>
                <a:schemeClr val="dk2"/>
              </a:buClr>
              <a:buSzPts val="1400"/>
              <a:buChar char="■"/>
              <a:defRPr u="none">
                <a:solidFill>
                  <a:schemeClr val="dk2"/>
                </a:solidFill>
              </a:defRPr>
            </a:lvl3pPr>
            <a:lvl4pPr marL="1828800" lvl="3" indent="-317500">
              <a:lnSpc>
                <a:spcPct val="115000"/>
              </a:lnSpc>
              <a:spcBef>
                <a:spcPts val="1000"/>
              </a:spcBef>
              <a:spcAft>
                <a:spcPts val="0"/>
              </a:spcAft>
              <a:buClr>
                <a:schemeClr val="dk2"/>
              </a:buClr>
              <a:buSzPts val="1400"/>
              <a:buChar char="●"/>
              <a:defRPr u="none">
                <a:solidFill>
                  <a:schemeClr val="dk2"/>
                </a:solidFill>
              </a:defRPr>
            </a:lvl4pPr>
            <a:lvl5pPr marL="2286000" lvl="4" indent="-317500">
              <a:lnSpc>
                <a:spcPct val="115000"/>
              </a:lnSpc>
              <a:spcBef>
                <a:spcPts val="1000"/>
              </a:spcBef>
              <a:spcAft>
                <a:spcPts val="0"/>
              </a:spcAft>
              <a:buClr>
                <a:schemeClr val="dk2"/>
              </a:buClr>
              <a:buSzPts val="1400"/>
              <a:buChar char="○"/>
              <a:defRPr u="none">
                <a:solidFill>
                  <a:schemeClr val="dk2"/>
                </a:solidFill>
              </a:defRPr>
            </a:lvl5pPr>
            <a:lvl6pPr marL="2743200" lvl="5" indent="-317500">
              <a:lnSpc>
                <a:spcPct val="115000"/>
              </a:lnSpc>
              <a:spcBef>
                <a:spcPts val="1000"/>
              </a:spcBef>
              <a:spcAft>
                <a:spcPts val="0"/>
              </a:spcAft>
              <a:buClr>
                <a:schemeClr val="dk2"/>
              </a:buClr>
              <a:buSzPts val="1400"/>
              <a:buChar char="■"/>
              <a:defRPr u="none">
                <a:solidFill>
                  <a:schemeClr val="dk2"/>
                </a:solidFill>
              </a:defRPr>
            </a:lvl6pPr>
            <a:lvl7pPr marL="3200400" lvl="6" indent="-317500">
              <a:lnSpc>
                <a:spcPct val="115000"/>
              </a:lnSpc>
              <a:spcBef>
                <a:spcPts val="1000"/>
              </a:spcBef>
              <a:spcAft>
                <a:spcPts val="0"/>
              </a:spcAft>
              <a:buClr>
                <a:schemeClr val="dk2"/>
              </a:buClr>
              <a:buSzPts val="1400"/>
              <a:buChar char="●"/>
              <a:defRPr u="none">
                <a:solidFill>
                  <a:schemeClr val="dk2"/>
                </a:solidFill>
              </a:defRPr>
            </a:lvl7pPr>
            <a:lvl8pPr marL="3657600" lvl="7" indent="-317500">
              <a:lnSpc>
                <a:spcPct val="115000"/>
              </a:lnSpc>
              <a:spcBef>
                <a:spcPts val="1000"/>
              </a:spcBef>
              <a:spcAft>
                <a:spcPts val="0"/>
              </a:spcAft>
              <a:buClr>
                <a:schemeClr val="dk2"/>
              </a:buClr>
              <a:buSzPts val="1400"/>
              <a:buChar char="○"/>
              <a:defRPr u="none">
                <a:solidFill>
                  <a:schemeClr val="dk2"/>
                </a:solidFill>
              </a:defRPr>
            </a:lvl8pPr>
            <a:lvl9pPr marL="4114800" lvl="8" indent="-317500">
              <a:lnSpc>
                <a:spcPct val="115000"/>
              </a:lnSpc>
              <a:spcBef>
                <a:spcPts val="1000"/>
              </a:spcBef>
              <a:spcAft>
                <a:spcPts val="1000"/>
              </a:spcAft>
              <a:buClr>
                <a:schemeClr val="dk2"/>
              </a:buClr>
              <a:buSzPts val="1400"/>
              <a:buChar char="■"/>
              <a:defRPr u="none">
                <a:solidFill>
                  <a:schemeClr val="dk2"/>
                </a:solidFill>
              </a:defRPr>
            </a:lvl9pPr>
          </a:lstStyle>
          <a:p>
            <a:endParaRPr/>
          </a:p>
        </p:txBody>
      </p:sp>
      <p:sp>
        <p:nvSpPr>
          <p:cNvPr id="430" name="Google Shape;430;p67"/>
          <p:cNvSpPr>
            <a:spLocks noGrp="1"/>
          </p:cNvSpPr>
          <p:nvPr>
            <p:ph type="pic" idx="3"/>
          </p:nvPr>
        </p:nvSpPr>
        <p:spPr>
          <a:xfrm>
            <a:off x="8596800" y="223475"/>
            <a:ext cx="318600" cy="318600"/>
          </a:xfrm>
          <a:prstGeom prst="ellipse">
            <a:avLst/>
          </a:prstGeom>
          <a:noFill/>
          <a:ln>
            <a:noFill/>
          </a:ln>
        </p:spPr>
      </p:sp>
      <p:sp>
        <p:nvSpPr>
          <p:cNvPr id="431" name="Google Shape;431;p67"/>
          <p:cNvSpPr txBox="1">
            <a:spLocks noGrp="1"/>
          </p:cNvSpPr>
          <p:nvPr>
            <p:ph type="title" idx="4"/>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he Problem">
  <p:cSld name="CUSTOM_6">
    <p:spTree>
      <p:nvGrpSpPr>
        <p:cNvPr id="1" name="Shape 432"/>
        <p:cNvGrpSpPr/>
        <p:nvPr/>
      </p:nvGrpSpPr>
      <p:grpSpPr>
        <a:xfrm>
          <a:off x="0" y="0"/>
          <a:ext cx="0" cy="0"/>
          <a:chOff x="0" y="0"/>
          <a:chExt cx="0" cy="0"/>
        </a:xfrm>
      </p:grpSpPr>
      <p:sp>
        <p:nvSpPr>
          <p:cNvPr id="433" name="Google Shape;433;p68"/>
          <p:cNvSpPr>
            <a:spLocks noGrp="1"/>
          </p:cNvSpPr>
          <p:nvPr>
            <p:ph type="pic" idx="2"/>
          </p:nvPr>
        </p:nvSpPr>
        <p:spPr>
          <a:xfrm>
            <a:off x="8596800" y="223475"/>
            <a:ext cx="318600" cy="318600"/>
          </a:xfrm>
          <a:prstGeom prst="ellipse">
            <a:avLst/>
          </a:prstGeom>
          <a:noFill/>
          <a:ln>
            <a:noFill/>
          </a:ln>
        </p:spPr>
      </p:sp>
      <p:sp>
        <p:nvSpPr>
          <p:cNvPr id="434" name="Google Shape;434;p68"/>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35" name="Google Shape;435;p68"/>
          <p:cNvSpPr txBox="1">
            <a:spLocks noGrp="1"/>
          </p:cNvSpPr>
          <p:nvPr>
            <p:ph type="subTitle" idx="1"/>
          </p:nvPr>
        </p:nvSpPr>
        <p:spPr>
          <a:xfrm>
            <a:off x="958450" y="2692875"/>
            <a:ext cx="7137900" cy="2013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Nanum Myeongjo"/>
              <a:buNone/>
              <a:defRPr sz="2400" b="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436" name="Google Shape;436;p68"/>
          <p:cNvSpPr txBox="1">
            <a:spLocks noGrp="1"/>
          </p:cNvSpPr>
          <p:nvPr>
            <p:ph type="title" idx="3"/>
          </p:nvPr>
        </p:nvSpPr>
        <p:spPr>
          <a:xfrm>
            <a:off x="956150" y="555750"/>
            <a:ext cx="35586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1400"/>
              <a:buFont typeface="Albert Sans"/>
              <a:buNone/>
              <a:defRPr sz="1400" b="1">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a:endParaRPr/>
          </a:p>
        </p:txBody>
      </p:sp>
      <p:sp>
        <p:nvSpPr>
          <p:cNvPr id="437" name="Google Shape;437;p68"/>
          <p:cNvSpPr txBox="1">
            <a:spLocks noGrp="1"/>
          </p:cNvSpPr>
          <p:nvPr>
            <p:ph type="title" idx="4"/>
          </p:nvPr>
        </p:nvSpPr>
        <p:spPr>
          <a:xfrm>
            <a:off x="941263" y="866159"/>
            <a:ext cx="7137900" cy="2013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Features &amp; Benefits">
  <p:cSld name="CUSTOM_7">
    <p:spTree>
      <p:nvGrpSpPr>
        <p:cNvPr id="1" name="Shape 438"/>
        <p:cNvGrpSpPr/>
        <p:nvPr/>
      </p:nvGrpSpPr>
      <p:grpSpPr>
        <a:xfrm>
          <a:off x="0" y="0"/>
          <a:ext cx="0" cy="0"/>
          <a:chOff x="0" y="0"/>
          <a:chExt cx="0" cy="0"/>
        </a:xfrm>
      </p:grpSpPr>
      <p:sp>
        <p:nvSpPr>
          <p:cNvPr id="439" name="Google Shape;439;p69"/>
          <p:cNvSpPr txBox="1">
            <a:spLocks noGrp="1"/>
          </p:cNvSpPr>
          <p:nvPr>
            <p:ph type="subTitle" idx="1"/>
          </p:nvPr>
        </p:nvSpPr>
        <p:spPr>
          <a:xfrm>
            <a:off x="-394525" y="762900"/>
            <a:ext cx="29583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440" name="Google Shape;440;p69"/>
          <p:cNvSpPr txBox="1">
            <a:spLocks noGrp="1"/>
          </p:cNvSpPr>
          <p:nvPr>
            <p:ph type="subTitle" idx="2"/>
          </p:nvPr>
        </p:nvSpPr>
        <p:spPr>
          <a:xfrm>
            <a:off x="7780000" y="762900"/>
            <a:ext cx="19617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a:endParaRPr/>
          </a:p>
        </p:txBody>
      </p:sp>
      <p:sp>
        <p:nvSpPr>
          <p:cNvPr id="441" name="Google Shape;441;p69"/>
          <p:cNvSpPr txBox="1">
            <a:spLocks noGrp="1"/>
          </p:cNvSpPr>
          <p:nvPr>
            <p:ph type="subTitle" idx="3"/>
          </p:nvPr>
        </p:nvSpPr>
        <p:spPr>
          <a:xfrm>
            <a:off x="-867225" y="1991550"/>
            <a:ext cx="20115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a:endParaRPr/>
          </a:p>
        </p:txBody>
      </p:sp>
      <p:sp>
        <p:nvSpPr>
          <p:cNvPr id="442" name="Google Shape;442;p69"/>
          <p:cNvSpPr txBox="1">
            <a:spLocks noGrp="1"/>
          </p:cNvSpPr>
          <p:nvPr>
            <p:ph type="subTitle" idx="4"/>
          </p:nvPr>
        </p:nvSpPr>
        <p:spPr>
          <a:xfrm>
            <a:off x="1384800" y="1991550"/>
            <a:ext cx="19617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443" name="Google Shape;443;p69"/>
          <p:cNvSpPr txBox="1">
            <a:spLocks noGrp="1"/>
          </p:cNvSpPr>
          <p:nvPr>
            <p:ph type="subTitle" idx="5"/>
          </p:nvPr>
        </p:nvSpPr>
        <p:spPr>
          <a:xfrm>
            <a:off x="3556975" y="1991550"/>
            <a:ext cx="44034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b="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a:endParaRPr/>
          </a:p>
        </p:txBody>
      </p:sp>
      <p:sp>
        <p:nvSpPr>
          <p:cNvPr id="444" name="Google Shape;444;p69"/>
          <p:cNvSpPr txBox="1">
            <a:spLocks noGrp="1"/>
          </p:cNvSpPr>
          <p:nvPr>
            <p:ph type="subTitle" idx="6"/>
          </p:nvPr>
        </p:nvSpPr>
        <p:spPr>
          <a:xfrm>
            <a:off x="8207225" y="1991550"/>
            <a:ext cx="22164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445" name="Google Shape;445;p69"/>
          <p:cNvSpPr txBox="1">
            <a:spLocks noGrp="1"/>
          </p:cNvSpPr>
          <p:nvPr>
            <p:ph type="subTitle" idx="7"/>
          </p:nvPr>
        </p:nvSpPr>
        <p:spPr>
          <a:xfrm>
            <a:off x="307950" y="3220200"/>
            <a:ext cx="38076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446" name="Google Shape;446;p69"/>
          <p:cNvSpPr txBox="1">
            <a:spLocks noGrp="1"/>
          </p:cNvSpPr>
          <p:nvPr>
            <p:ph type="subTitle" idx="8"/>
          </p:nvPr>
        </p:nvSpPr>
        <p:spPr>
          <a:xfrm>
            <a:off x="4367925" y="3220200"/>
            <a:ext cx="21210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a:endParaRPr/>
          </a:p>
        </p:txBody>
      </p:sp>
      <p:sp>
        <p:nvSpPr>
          <p:cNvPr id="447" name="Google Shape;447;p69"/>
          <p:cNvSpPr txBox="1">
            <a:spLocks noGrp="1"/>
          </p:cNvSpPr>
          <p:nvPr>
            <p:ph type="subTitle" idx="9"/>
          </p:nvPr>
        </p:nvSpPr>
        <p:spPr>
          <a:xfrm>
            <a:off x="6718750" y="3220200"/>
            <a:ext cx="23832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448" name="Google Shape;448;p69"/>
          <p:cNvSpPr txBox="1">
            <a:spLocks noGrp="1"/>
          </p:cNvSpPr>
          <p:nvPr>
            <p:ph type="subTitle" idx="13"/>
          </p:nvPr>
        </p:nvSpPr>
        <p:spPr>
          <a:xfrm>
            <a:off x="2793625" y="762900"/>
            <a:ext cx="21435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a:endParaRPr/>
          </a:p>
        </p:txBody>
      </p:sp>
      <p:sp>
        <p:nvSpPr>
          <p:cNvPr id="449" name="Google Shape;449;p69"/>
          <p:cNvSpPr txBox="1">
            <a:spLocks noGrp="1"/>
          </p:cNvSpPr>
          <p:nvPr>
            <p:ph type="subTitle" idx="14"/>
          </p:nvPr>
        </p:nvSpPr>
        <p:spPr>
          <a:xfrm>
            <a:off x="5151963" y="762900"/>
            <a:ext cx="2413200" cy="116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a:endParaRPr/>
          </a:p>
        </p:txBody>
      </p:sp>
      <p:sp>
        <p:nvSpPr>
          <p:cNvPr id="450" name="Google Shape;450;p69"/>
          <p:cNvSpPr>
            <a:spLocks noGrp="1"/>
          </p:cNvSpPr>
          <p:nvPr>
            <p:ph type="pic" idx="15"/>
          </p:nvPr>
        </p:nvSpPr>
        <p:spPr>
          <a:xfrm>
            <a:off x="8596800" y="223475"/>
            <a:ext cx="318600" cy="318600"/>
          </a:xfrm>
          <a:prstGeom prst="ellipse">
            <a:avLst/>
          </a:prstGeom>
          <a:noFill/>
          <a:ln>
            <a:noFill/>
          </a:ln>
        </p:spPr>
      </p:sp>
      <p:sp>
        <p:nvSpPr>
          <p:cNvPr id="451" name="Google Shape;451;p69"/>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ne Graph">
  <p:cSld name="CUSTOM_8">
    <p:spTree>
      <p:nvGrpSpPr>
        <p:cNvPr id="1" name="Shape 452"/>
        <p:cNvGrpSpPr/>
        <p:nvPr/>
      </p:nvGrpSpPr>
      <p:grpSpPr>
        <a:xfrm>
          <a:off x="0" y="0"/>
          <a:ext cx="0" cy="0"/>
          <a:chOff x="0" y="0"/>
          <a:chExt cx="0" cy="0"/>
        </a:xfrm>
      </p:grpSpPr>
      <p:sp>
        <p:nvSpPr>
          <p:cNvPr id="453" name="Google Shape;453;p70"/>
          <p:cNvSpPr txBox="1">
            <a:spLocks noGrp="1"/>
          </p:cNvSpPr>
          <p:nvPr>
            <p:ph type="title"/>
          </p:nvPr>
        </p:nvSpPr>
        <p:spPr>
          <a:xfrm>
            <a:off x="956150" y="327150"/>
            <a:ext cx="35586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1400"/>
              <a:buFont typeface="Albert Sans"/>
              <a:buNone/>
              <a:defRPr sz="1400" b="1">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a:endParaRPr/>
          </a:p>
        </p:txBody>
      </p:sp>
      <p:sp>
        <p:nvSpPr>
          <p:cNvPr id="454" name="Google Shape;454;p70"/>
          <p:cNvSpPr>
            <a:spLocks noGrp="1"/>
          </p:cNvSpPr>
          <p:nvPr>
            <p:ph type="pic" idx="2"/>
          </p:nvPr>
        </p:nvSpPr>
        <p:spPr>
          <a:xfrm>
            <a:off x="8596800" y="223475"/>
            <a:ext cx="318600" cy="318600"/>
          </a:xfrm>
          <a:prstGeom prst="ellipse">
            <a:avLst/>
          </a:prstGeom>
          <a:noFill/>
          <a:ln>
            <a:noFill/>
          </a:ln>
        </p:spPr>
      </p:sp>
      <p:sp>
        <p:nvSpPr>
          <p:cNvPr id="455" name="Google Shape;455;p70"/>
          <p:cNvSpPr txBox="1">
            <a:spLocks noGrp="1"/>
          </p:cNvSpPr>
          <p:nvPr>
            <p:ph type="subTitle" idx="1"/>
          </p:nvPr>
        </p:nvSpPr>
        <p:spPr>
          <a:xfrm>
            <a:off x="3831000" y="327150"/>
            <a:ext cx="45003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6" name="Google Shape;456;p70"/>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Pie Graph">
  <p:cSld name="CUSTOM_8_1">
    <p:spTree>
      <p:nvGrpSpPr>
        <p:cNvPr id="1" name="Shape 457"/>
        <p:cNvGrpSpPr/>
        <p:nvPr/>
      </p:nvGrpSpPr>
      <p:grpSpPr>
        <a:xfrm>
          <a:off x="0" y="0"/>
          <a:ext cx="0" cy="0"/>
          <a:chOff x="0" y="0"/>
          <a:chExt cx="0" cy="0"/>
        </a:xfrm>
      </p:grpSpPr>
      <p:sp>
        <p:nvSpPr>
          <p:cNvPr id="458" name="Google Shape;458;p71"/>
          <p:cNvSpPr txBox="1">
            <a:spLocks noGrp="1"/>
          </p:cNvSpPr>
          <p:nvPr>
            <p:ph type="subTitle" idx="1"/>
          </p:nvPr>
        </p:nvSpPr>
        <p:spPr>
          <a:xfrm>
            <a:off x="955475" y="1615450"/>
            <a:ext cx="3291600" cy="2850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9" name="Google Shape;459;p71"/>
          <p:cNvSpPr txBox="1">
            <a:spLocks noGrp="1"/>
          </p:cNvSpPr>
          <p:nvPr>
            <p:ph type="title"/>
          </p:nvPr>
        </p:nvSpPr>
        <p:spPr>
          <a:xfrm>
            <a:off x="956150" y="327150"/>
            <a:ext cx="35586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400"/>
              <a:buFont typeface="Albert Sans"/>
              <a:buNone/>
              <a:defRPr sz="1400" b="1">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a:endParaRPr/>
          </a:p>
        </p:txBody>
      </p:sp>
      <p:sp>
        <p:nvSpPr>
          <p:cNvPr id="460" name="Google Shape;460;p71"/>
          <p:cNvSpPr>
            <a:spLocks noGrp="1"/>
          </p:cNvSpPr>
          <p:nvPr>
            <p:ph type="pic" idx="2"/>
          </p:nvPr>
        </p:nvSpPr>
        <p:spPr>
          <a:xfrm>
            <a:off x="8596800" y="223475"/>
            <a:ext cx="318600" cy="318600"/>
          </a:xfrm>
          <a:prstGeom prst="ellipse">
            <a:avLst/>
          </a:prstGeom>
          <a:noFill/>
          <a:ln>
            <a:noFill/>
          </a:ln>
        </p:spPr>
      </p:sp>
      <p:sp>
        <p:nvSpPr>
          <p:cNvPr id="461" name="Google Shape;461;p71"/>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ll Quote">
  <p:cSld name="CUSTOM_1">
    <p:bg>
      <p:bgPr>
        <a:solidFill>
          <a:schemeClr val="lt1"/>
        </a:solidFill>
        <a:effectLst/>
      </p:bgPr>
    </p:bg>
    <p:spTree>
      <p:nvGrpSpPr>
        <p:cNvPr id="1" name="Shape 43"/>
        <p:cNvGrpSpPr/>
        <p:nvPr/>
      </p:nvGrpSpPr>
      <p:grpSpPr>
        <a:xfrm>
          <a:off x="0" y="0"/>
          <a:ext cx="0" cy="0"/>
          <a:chOff x="0" y="0"/>
          <a:chExt cx="0" cy="0"/>
        </a:xfrm>
      </p:grpSpPr>
      <p:sp>
        <p:nvSpPr>
          <p:cNvPr id="44" name="Google Shape;44;p8"/>
          <p:cNvSpPr>
            <a:spLocks noGrp="1"/>
          </p:cNvSpPr>
          <p:nvPr>
            <p:ph type="pic" idx="2"/>
          </p:nvPr>
        </p:nvSpPr>
        <p:spPr>
          <a:xfrm>
            <a:off x="8596800" y="223475"/>
            <a:ext cx="318600" cy="318600"/>
          </a:xfrm>
          <a:prstGeom prst="ellipse">
            <a:avLst/>
          </a:prstGeom>
          <a:noFill/>
          <a:ln>
            <a:noFill/>
          </a:ln>
        </p:spPr>
      </p:sp>
      <p:sp>
        <p:nvSpPr>
          <p:cNvPr id="45" name="Google Shape;45;p8"/>
          <p:cNvSpPr txBox="1">
            <a:spLocks noGrp="1"/>
          </p:cNvSpPr>
          <p:nvPr>
            <p:ph type="subTitle" idx="1"/>
          </p:nvPr>
        </p:nvSpPr>
        <p:spPr>
          <a:xfrm>
            <a:off x="4627750" y="1204950"/>
            <a:ext cx="2489700" cy="3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6" name="Google Shape;46;p8"/>
          <p:cNvSpPr txBox="1">
            <a:spLocks noGrp="1"/>
          </p:cNvSpPr>
          <p:nvPr>
            <p:ph type="body" idx="3"/>
          </p:nvPr>
        </p:nvSpPr>
        <p:spPr>
          <a:xfrm>
            <a:off x="4627750" y="1592350"/>
            <a:ext cx="2539200" cy="16137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marL="914400" lvl="1"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marL="1371600" lvl="2"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marL="1828800" lvl="3"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marL="2286000" lvl="4"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marL="2743200" lvl="5"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marL="3200400" lvl="6"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marL="3657600" lvl="7"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marL="4114800" lvl="8"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a:endParaRPr/>
          </a:p>
        </p:txBody>
      </p:sp>
      <p:sp>
        <p:nvSpPr>
          <p:cNvPr id="47" name="Google Shape;47;p8"/>
          <p:cNvSpPr>
            <a:spLocks noGrp="1"/>
          </p:cNvSpPr>
          <p:nvPr>
            <p:ph type="pic" idx="4"/>
          </p:nvPr>
        </p:nvSpPr>
        <p:spPr>
          <a:xfrm rot="-5400000">
            <a:off x="1529325" y="1257825"/>
            <a:ext cx="3114600" cy="2619600"/>
          </a:xfrm>
          <a:prstGeom prst="round2SameRect">
            <a:avLst>
              <a:gd name="adj1" fmla="val 3848"/>
              <a:gd name="adj2" fmla="val 0"/>
            </a:avLst>
          </a:prstGeom>
          <a:noFill/>
          <a:ln>
            <a:noFill/>
          </a:ln>
        </p:spPr>
      </p:sp>
      <p:sp>
        <p:nvSpPr>
          <p:cNvPr id="48" name="Google Shape;48;p8"/>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orient="horz" pos="636">
          <p15:clr>
            <a:srgbClr val="E46962"/>
          </p15:clr>
        </p15:guide>
        <p15:guide id="2" orient="horz" pos="2604">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e Solution">
  <p:cSld name="CUSTOM_9">
    <p:bg>
      <p:bgPr>
        <a:solidFill>
          <a:schemeClr val="accent1"/>
        </a:solidFill>
        <a:effectLst/>
      </p:bgPr>
    </p:bg>
    <p:spTree>
      <p:nvGrpSpPr>
        <p:cNvPr id="1" name="Shape 462"/>
        <p:cNvGrpSpPr/>
        <p:nvPr/>
      </p:nvGrpSpPr>
      <p:grpSpPr>
        <a:xfrm>
          <a:off x="0" y="0"/>
          <a:ext cx="0" cy="0"/>
          <a:chOff x="0" y="0"/>
          <a:chExt cx="0" cy="0"/>
        </a:xfrm>
      </p:grpSpPr>
      <p:sp>
        <p:nvSpPr>
          <p:cNvPr id="463" name="Google Shape;463;p72"/>
          <p:cNvSpPr/>
          <p:nvPr/>
        </p:nvSpPr>
        <p:spPr>
          <a:xfrm>
            <a:off x="116350" y="93175"/>
            <a:ext cx="8904000" cy="4914900"/>
          </a:xfrm>
          <a:prstGeom prst="roundRect">
            <a:avLst>
              <a:gd name="adj" fmla="val 26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2"/>
          <p:cNvSpPr txBox="1">
            <a:spLocks noGrp="1"/>
          </p:cNvSpPr>
          <p:nvPr>
            <p:ph type="subTitle" idx="1"/>
          </p:nvPr>
        </p:nvSpPr>
        <p:spPr>
          <a:xfrm>
            <a:off x="958450" y="2692875"/>
            <a:ext cx="7137900" cy="2013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400"/>
              <a:buFont typeface="Nanum Myeongjo"/>
              <a:buNone/>
              <a:defRPr sz="2400" b="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a:endParaRPr/>
          </a:p>
        </p:txBody>
      </p:sp>
      <p:sp>
        <p:nvSpPr>
          <p:cNvPr id="465" name="Google Shape;465;p72"/>
          <p:cNvSpPr txBox="1">
            <a:spLocks noGrp="1"/>
          </p:cNvSpPr>
          <p:nvPr>
            <p:ph type="title"/>
          </p:nvPr>
        </p:nvSpPr>
        <p:spPr>
          <a:xfrm>
            <a:off x="956150" y="555750"/>
            <a:ext cx="35586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66" name="Google Shape;466;p72"/>
          <p:cNvSpPr txBox="1">
            <a:spLocks noGrp="1"/>
          </p:cNvSpPr>
          <p:nvPr>
            <p:ph type="title" idx="2"/>
          </p:nvPr>
        </p:nvSpPr>
        <p:spPr>
          <a:xfrm>
            <a:off x="941263" y="866159"/>
            <a:ext cx="7137900" cy="2013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67" name="Google Shape;467;p72"/>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8" name="Google Shape;468;p72"/>
          <p:cNvSpPr>
            <a:spLocks noGrp="1"/>
          </p:cNvSpPr>
          <p:nvPr>
            <p:ph type="pic" idx="4"/>
          </p:nvPr>
        </p:nvSpPr>
        <p:spPr>
          <a:xfrm>
            <a:off x="8596800" y="223475"/>
            <a:ext cx="318600" cy="318600"/>
          </a:xfrm>
          <a:prstGeom prst="ellipse">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Why It Works">
  <p:cSld name="CUSTOM_9_1">
    <p:bg>
      <p:bgPr>
        <a:solidFill>
          <a:schemeClr val="accent1"/>
        </a:solidFill>
        <a:effectLst/>
      </p:bgPr>
    </p:bg>
    <p:spTree>
      <p:nvGrpSpPr>
        <p:cNvPr id="1" name="Shape 469"/>
        <p:cNvGrpSpPr/>
        <p:nvPr/>
      </p:nvGrpSpPr>
      <p:grpSpPr>
        <a:xfrm>
          <a:off x="0" y="0"/>
          <a:ext cx="0" cy="0"/>
          <a:chOff x="0" y="0"/>
          <a:chExt cx="0" cy="0"/>
        </a:xfrm>
      </p:grpSpPr>
      <p:sp>
        <p:nvSpPr>
          <p:cNvPr id="470" name="Google Shape;470;p73"/>
          <p:cNvSpPr/>
          <p:nvPr/>
        </p:nvSpPr>
        <p:spPr>
          <a:xfrm>
            <a:off x="116350" y="93175"/>
            <a:ext cx="8904000" cy="4914900"/>
          </a:xfrm>
          <a:prstGeom prst="roundRect">
            <a:avLst>
              <a:gd name="adj" fmla="val 26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3"/>
          <p:cNvSpPr>
            <a:spLocks noGrp="1"/>
          </p:cNvSpPr>
          <p:nvPr>
            <p:ph type="pic" idx="2"/>
          </p:nvPr>
        </p:nvSpPr>
        <p:spPr>
          <a:xfrm rot="-5400000">
            <a:off x="-113050" y="322725"/>
            <a:ext cx="4911300" cy="4450500"/>
          </a:xfrm>
          <a:prstGeom prst="round2SameRect">
            <a:avLst>
              <a:gd name="adj1" fmla="val 2860"/>
              <a:gd name="adj2" fmla="val 0"/>
            </a:avLst>
          </a:prstGeom>
          <a:noFill/>
          <a:ln>
            <a:noFill/>
          </a:ln>
        </p:spPr>
      </p:sp>
      <p:sp>
        <p:nvSpPr>
          <p:cNvPr id="472" name="Google Shape;472;p73"/>
          <p:cNvSpPr txBox="1">
            <a:spLocks noGrp="1"/>
          </p:cNvSpPr>
          <p:nvPr>
            <p:ph type="body" idx="1"/>
          </p:nvPr>
        </p:nvSpPr>
        <p:spPr>
          <a:xfrm>
            <a:off x="5364025" y="704025"/>
            <a:ext cx="3437700" cy="3537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2"/>
              </a:buClr>
              <a:buSzPts val="1400"/>
              <a:buFont typeface="Albert Sans"/>
              <a:buChar char="●"/>
              <a:defRPr>
                <a:solidFill>
                  <a:schemeClr val="dk2"/>
                </a:solidFill>
              </a:defRPr>
            </a:lvl1pPr>
            <a:lvl2pPr marL="914400" lvl="1" indent="-317500">
              <a:spcBef>
                <a:spcPts val="0"/>
              </a:spcBef>
              <a:spcAft>
                <a:spcPts val="0"/>
              </a:spcAft>
              <a:buClr>
                <a:schemeClr val="dk2"/>
              </a:buClr>
              <a:buSzPts val="1400"/>
              <a:buFont typeface="Albert Sans"/>
              <a:buChar char="○"/>
              <a:defRPr>
                <a:solidFill>
                  <a:schemeClr val="dk2"/>
                </a:solidFill>
              </a:defRPr>
            </a:lvl2pPr>
            <a:lvl3pPr marL="1371600" lvl="2" indent="-317500">
              <a:spcBef>
                <a:spcPts val="0"/>
              </a:spcBef>
              <a:spcAft>
                <a:spcPts val="0"/>
              </a:spcAft>
              <a:buClr>
                <a:schemeClr val="dk2"/>
              </a:buClr>
              <a:buSzPts val="1400"/>
              <a:buFont typeface="Albert Sans"/>
              <a:buChar char="■"/>
              <a:defRPr>
                <a:solidFill>
                  <a:schemeClr val="dk2"/>
                </a:solidFill>
              </a:defRPr>
            </a:lvl3pPr>
            <a:lvl4pPr marL="1828800" lvl="3" indent="-317500">
              <a:spcBef>
                <a:spcPts val="0"/>
              </a:spcBef>
              <a:spcAft>
                <a:spcPts val="0"/>
              </a:spcAft>
              <a:buClr>
                <a:schemeClr val="dk2"/>
              </a:buClr>
              <a:buSzPts val="1400"/>
              <a:buFont typeface="Albert Sans"/>
              <a:buChar char="●"/>
              <a:defRPr>
                <a:solidFill>
                  <a:schemeClr val="dk2"/>
                </a:solidFill>
              </a:defRPr>
            </a:lvl4pPr>
            <a:lvl5pPr marL="2286000" lvl="4" indent="-317500">
              <a:spcBef>
                <a:spcPts val="0"/>
              </a:spcBef>
              <a:spcAft>
                <a:spcPts val="0"/>
              </a:spcAft>
              <a:buClr>
                <a:schemeClr val="dk2"/>
              </a:buClr>
              <a:buSzPts val="1400"/>
              <a:buFont typeface="Albert Sans"/>
              <a:buChar char="○"/>
              <a:defRPr>
                <a:solidFill>
                  <a:schemeClr val="dk2"/>
                </a:solidFill>
              </a:defRPr>
            </a:lvl5pPr>
            <a:lvl6pPr marL="2743200" lvl="5" indent="-317500">
              <a:spcBef>
                <a:spcPts val="0"/>
              </a:spcBef>
              <a:spcAft>
                <a:spcPts val="0"/>
              </a:spcAft>
              <a:buClr>
                <a:schemeClr val="dk2"/>
              </a:buClr>
              <a:buSzPts val="1400"/>
              <a:buFont typeface="Albert Sans"/>
              <a:buChar char="■"/>
              <a:defRPr>
                <a:solidFill>
                  <a:schemeClr val="dk2"/>
                </a:solidFill>
              </a:defRPr>
            </a:lvl6pPr>
            <a:lvl7pPr marL="3200400" lvl="6" indent="-317500">
              <a:spcBef>
                <a:spcPts val="0"/>
              </a:spcBef>
              <a:spcAft>
                <a:spcPts val="0"/>
              </a:spcAft>
              <a:buClr>
                <a:schemeClr val="dk2"/>
              </a:buClr>
              <a:buSzPts val="1400"/>
              <a:buFont typeface="Albert Sans"/>
              <a:buChar char="●"/>
              <a:defRPr>
                <a:solidFill>
                  <a:schemeClr val="dk2"/>
                </a:solidFill>
              </a:defRPr>
            </a:lvl7pPr>
            <a:lvl8pPr marL="3657600" lvl="7" indent="-317500">
              <a:spcBef>
                <a:spcPts val="0"/>
              </a:spcBef>
              <a:spcAft>
                <a:spcPts val="0"/>
              </a:spcAft>
              <a:buClr>
                <a:schemeClr val="dk2"/>
              </a:buClr>
              <a:buSzPts val="1400"/>
              <a:buFont typeface="Albert Sans"/>
              <a:buChar char="○"/>
              <a:defRPr>
                <a:solidFill>
                  <a:schemeClr val="dk2"/>
                </a:solidFill>
              </a:defRPr>
            </a:lvl8pPr>
            <a:lvl9pPr marL="4114800" lvl="8" indent="-317500">
              <a:spcBef>
                <a:spcPts val="0"/>
              </a:spcBef>
              <a:spcAft>
                <a:spcPts val="0"/>
              </a:spcAft>
              <a:buClr>
                <a:schemeClr val="dk2"/>
              </a:buClr>
              <a:buSzPts val="1400"/>
              <a:buFont typeface="Albert Sans"/>
              <a:buChar char="■"/>
              <a:defRPr>
                <a:solidFill>
                  <a:schemeClr val="dk2"/>
                </a:solidFill>
              </a:defRPr>
            </a:lvl9pPr>
          </a:lstStyle>
          <a:p>
            <a:endParaRPr/>
          </a:p>
        </p:txBody>
      </p:sp>
      <p:sp>
        <p:nvSpPr>
          <p:cNvPr id="473" name="Google Shape;473;p73"/>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4" name="Google Shape;474;p73"/>
          <p:cNvSpPr>
            <a:spLocks noGrp="1"/>
          </p:cNvSpPr>
          <p:nvPr>
            <p:ph type="pic" idx="3"/>
          </p:nvPr>
        </p:nvSpPr>
        <p:spPr>
          <a:xfrm>
            <a:off x="8596800" y="223475"/>
            <a:ext cx="318600" cy="318600"/>
          </a:xfrm>
          <a:prstGeom prst="ellipse">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Our Audience Venn Diagram">
  <p:cSld name="CUSTOM_10">
    <p:spTree>
      <p:nvGrpSpPr>
        <p:cNvPr id="1" name="Shape 475"/>
        <p:cNvGrpSpPr/>
        <p:nvPr/>
      </p:nvGrpSpPr>
      <p:grpSpPr>
        <a:xfrm>
          <a:off x="0" y="0"/>
          <a:ext cx="0" cy="0"/>
          <a:chOff x="0" y="0"/>
          <a:chExt cx="0" cy="0"/>
        </a:xfrm>
      </p:grpSpPr>
      <p:sp>
        <p:nvSpPr>
          <p:cNvPr id="476" name="Google Shape;476;p74"/>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7" name="Google Shape;477;p74"/>
          <p:cNvSpPr txBox="1">
            <a:spLocks noGrp="1"/>
          </p:cNvSpPr>
          <p:nvPr>
            <p:ph type="title" idx="2"/>
          </p:nvPr>
        </p:nvSpPr>
        <p:spPr>
          <a:xfrm>
            <a:off x="956150" y="394200"/>
            <a:ext cx="35586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a:endParaRPr/>
          </a:p>
        </p:txBody>
      </p:sp>
      <p:sp>
        <p:nvSpPr>
          <p:cNvPr id="478" name="Google Shape;478;p74"/>
          <p:cNvSpPr>
            <a:spLocks noGrp="1"/>
          </p:cNvSpPr>
          <p:nvPr>
            <p:ph type="pic" idx="3"/>
          </p:nvPr>
        </p:nvSpPr>
        <p:spPr>
          <a:xfrm>
            <a:off x="8596800" y="223475"/>
            <a:ext cx="318600" cy="318600"/>
          </a:xfrm>
          <a:prstGeom prst="ellipse">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List of 3 Concepts">
  <p:cSld name="CUSTOM_11">
    <p:bg>
      <p:bgPr>
        <a:solidFill>
          <a:schemeClr val="accent2"/>
        </a:solidFill>
        <a:effectLst/>
      </p:bgPr>
    </p:bg>
    <p:spTree>
      <p:nvGrpSpPr>
        <p:cNvPr id="1" name="Shape 479"/>
        <p:cNvGrpSpPr/>
        <p:nvPr/>
      </p:nvGrpSpPr>
      <p:grpSpPr>
        <a:xfrm>
          <a:off x="0" y="0"/>
          <a:ext cx="0" cy="0"/>
          <a:chOff x="0" y="0"/>
          <a:chExt cx="0" cy="0"/>
        </a:xfrm>
      </p:grpSpPr>
      <p:sp>
        <p:nvSpPr>
          <p:cNvPr id="480" name="Google Shape;480;p75"/>
          <p:cNvSpPr/>
          <p:nvPr/>
        </p:nvSpPr>
        <p:spPr>
          <a:xfrm>
            <a:off x="116350" y="93175"/>
            <a:ext cx="8904000" cy="4914900"/>
          </a:xfrm>
          <a:prstGeom prst="roundRect">
            <a:avLst>
              <a:gd name="adj" fmla="val 26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5"/>
          <p:cNvSpPr txBox="1">
            <a:spLocks noGrp="1"/>
          </p:cNvSpPr>
          <p:nvPr>
            <p:ph type="title"/>
          </p:nvPr>
        </p:nvSpPr>
        <p:spPr>
          <a:xfrm>
            <a:off x="941780" y="715125"/>
            <a:ext cx="7860000" cy="830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a:endParaRPr/>
          </a:p>
        </p:txBody>
      </p:sp>
      <p:sp>
        <p:nvSpPr>
          <p:cNvPr id="482" name="Google Shape;482;p75"/>
          <p:cNvSpPr txBox="1">
            <a:spLocks noGrp="1"/>
          </p:cNvSpPr>
          <p:nvPr>
            <p:ph type="body" idx="1"/>
          </p:nvPr>
        </p:nvSpPr>
        <p:spPr>
          <a:xfrm>
            <a:off x="1188971" y="2402817"/>
            <a:ext cx="1893300" cy="1685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483" name="Google Shape;483;p75"/>
          <p:cNvSpPr txBox="1">
            <a:spLocks noGrp="1"/>
          </p:cNvSpPr>
          <p:nvPr>
            <p:ph type="body" idx="2"/>
          </p:nvPr>
        </p:nvSpPr>
        <p:spPr>
          <a:xfrm>
            <a:off x="3628515" y="2402817"/>
            <a:ext cx="1893300" cy="1685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484" name="Google Shape;484;p75"/>
          <p:cNvSpPr txBox="1">
            <a:spLocks noGrp="1"/>
          </p:cNvSpPr>
          <p:nvPr>
            <p:ph type="subTitle" idx="3"/>
          </p:nvPr>
        </p:nvSpPr>
        <p:spPr>
          <a:xfrm>
            <a:off x="1078092" y="1852966"/>
            <a:ext cx="21255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85" name="Google Shape;485;p75"/>
          <p:cNvSpPr txBox="1">
            <a:spLocks noGrp="1"/>
          </p:cNvSpPr>
          <p:nvPr>
            <p:ph type="subTitle" idx="4"/>
          </p:nvPr>
        </p:nvSpPr>
        <p:spPr>
          <a:xfrm>
            <a:off x="3524146" y="1852966"/>
            <a:ext cx="21255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86" name="Google Shape;486;p75"/>
          <p:cNvSpPr txBox="1">
            <a:spLocks noGrp="1"/>
          </p:cNvSpPr>
          <p:nvPr>
            <p:ph type="subTitle" idx="5"/>
          </p:nvPr>
        </p:nvSpPr>
        <p:spPr>
          <a:xfrm>
            <a:off x="5970200" y="1852966"/>
            <a:ext cx="21255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87" name="Google Shape;487;p75"/>
          <p:cNvSpPr txBox="1">
            <a:spLocks noGrp="1"/>
          </p:cNvSpPr>
          <p:nvPr>
            <p:ph type="body" idx="6"/>
          </p:nvPr>
        </p:nvSpPr>
        <p:spPr>
          <a:xfrm>
            <a:off x="6068972" y="2402817"/>
            <a:ext cx="1893300" cy="1685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488" name="Google Shape;488;p75"/>
          <p:cNvSpPr>
            <a:spLocks noGrp="1"/>
          </p:cNvSpPr>
          <p:nvPr>
            <p:ph type="pic" idx="7"/>
          </p:nvPr>
        </p:nvSpPr>
        <p:spPr>
          <a:xfrm>
            <a:off x="8596800" y="223475"/>
            <a:ext cx="318600" cy="318600"/>
          </a:xfrm>
          <a:prstGeom prst="ellipse">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List of 6 Concepts">
  <p:cSld name="CUSTOM_11_1">
    <p:bg>
      <p:bgPr>
        <a:solidFill>
          <a:schemeClr val="accent2"/>
        </a:solidFill>
        <a:effectLst/>
      </p:bgPr>
    </p:bg>
    <p:spTree>
      <p:nvGrpSpPr>
        <p:cNvPr id="1" name="Shape 489"/>
        <p:cNvGrpSpPr/>
        <p:nvPr/>
      </p:nvGrpSpPr>
      <p:grpSpPr>
        <a:xfrm>
          <a:off x="0" y="0"/>
          <a:ext cx="0" cy="0"/>
          <a:chOff x="0" y="0"/>
          <a:chExt cx="0" cy="0"/>
        </a:xfrm>
      </p:grpSpPr>
      <p:sp>
        <p:nvSpPr>
          <p:cNvPr id="490" name="Google Shape;490;p76"/>
          <p:cNvSpPr/>
          <p:nvPr/>
        </p:nvSpPr>
        <p:spPr>
          <a:xfrm>
            <a:off x="116350" y="93175"/>
            <a:ext cx="8904000" cy="4914900"/>
          </a:xfrm>
          <a:prstGeom prst="roundRect">
            <a:avLst>
              <a:gd name="adj" fmla="val 26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6"/>
          <p:cNvSpPr txBox="1">
            <a:spLocks noGrp="1"/>
          </p:cNvSpPr>
          <p:nvPr>
            <p:ph type="subTitle" idx="1"/>
          </p:nvPr>
        </p:nvSpPr>
        <p:spPr>
          <a:xfrm>
            <a:off x="1062065" y="917207"/>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92" name="Google Shape;492;p76"/>
          <p:cNvSpPr txBox="1">
            <a:spLocks noGrp="1"/>
          </p:cNvSpPr>
          <p:nvPr>
            <p:ph type="subTitle" idx="2"/>
          </p:nvPr>
        </p:nvSpPr>
        <p:spPr>
          <a:xfrm>
            <a:off x="3507690" y="917207"/>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93" name="Google Shape;493;p76"/>
          <p:cNvSpPr txBox="1">
            <a:spLocks noGrp="1"/>
          </p:cNvSpPr>
          <p:nvPr>
            <p:ph type="subTitle" idx="3"/>
          </p:nvPr>
        </p:nvSpPr>
        <p:spPr>
          <a:xfrm>
            <a:off x="5956640" y="917207"/>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94" name="Google Shape;494;p76"/>
          <p:cNvSpPr txBox="1">
            <a:spLocks noGrp="1"/>
          </p:cNvSpPr>
          <p:nvPr>
            <p:ph type="body" idx="4"/>
          </p:nvPr>
        </p:nvSpPr>
        <p:spPr>
          <a:xfrm>
            <a:off x="1172475" y="1372575"/>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495" name="Google Shape;495;p76"/>
          <p:cNvSpPr txBox="1">
            <a:spLocks noGrp="1"/>
          </p:cNvSpPr>
          <p:nvPr>
            <p:ph type="body" idx="5"/>
          </p:nvPr>
        </p:nvSpPr>
        <p:spPr>
          <a:xfrm>
            <a:off x="3618100" y="1372575"/>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496" name="Google Shape;496;p76"/>
          <p:cNvSpPr txBox="1">
            <a:spLocks noGrp="1"/>
          </p:cNvSpPr>
          <p:nvPr>
            <p:ph type="body" idx="6"/>
          </p:nvPr>
        </p:nvSpPr>
        <p:spPr>
          <a:xfrm>
            <a:off x="6067050" y="1372575"/>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497" name="Google Shape;497;p76"/>
          <p:cNvSpPr txBox="1">
            <a:spLocks noGrp="1"/>
          </p:cNvSpPr>
          <p:nvPr>
            <p:ph type="subTitle" idx="7"/>
          </p:nvPr>
        </p:nvSpPr>
        <p:spPr>
          <a:xfrm>
            <a:off x="5956640" y="2552219"/>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98" name="Google Shape;498;p76"/>
          <p:cNvSpPr txBox="1">
            <a:spLocks noGrp="1"/>
          </p:cNvSpPr>
          <p:nvPr>
            <p:ph type="body" idx="8"/>
          </p:nvPr>
        </p:nvSpPr>
        <p:spPr>
          <a:xfrm>
            <a:off x="3618088" y="3007588"/>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499" name="Google Shape;499;p76"/>
          <p:cNvSpPr txBox="1">
            <a:spLocks noGrp="1"/>
          </p:cNvSpPr>
          <p:nvPr>
            <p:ph type="subTitle" idx="9"/>
          </p:nvPr>
        </p:nvSpPr>
        <p:spPr>
          <a:xfrm>
            <a:off x="3508752" y="2552219"/>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00" name="Google Shape;500;p76"/>
          <p:cNvSpPr txBox="1">
            <a:spLocks noGrp="1"/>
          </p:cNvSpPr>
          <p:nvPr>
            <p:ph type="body" idx="13"/>
          </p:nvPr>
        </p:nvSpPr>
        <p:spPr>
          <a:xfrm>
            <a:off x="1171275" y="3007588"/>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501" name="Google Shape;501;p76"/>
          <p:cNvSpPr txBox="1">
            <a:spLocks noGrp="1"/>
          </p:cNvSpPr>
          <p:nvPr>
            <p:ph type="subTitle" idx="14"/>
          </p:nvPr>
        </p:nvSpPr>
        <p:spPr>
          <a:xfrm>
            <a:off x="1060865" y="2552219"/>
            <a:ext cx="2021100" cy="373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02" name="Google Shape;502;p76"/>
          <p:cNvSpPr txBox="1">
            <a:spLocks noGrp="1"/>
          </p:cNvSpPr>
          <p:nvPr>
            <p:ph type="body" idx="15"/>
          </p:nvPr>
        </p:nvSpPr>
        <p:spPr>
          <a:xfrm>
            <a:off x="6067050" y="3007588"/>
            <a:ext cx="1913100" cy="8109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a:solidFill>
                  <a:schemeClr val="dk2"/>
                </a:solidFill>
              </a:defRPr>
            </a:lvl1pPr>
            <a:lvl2pPr marL="914400" lvl="1" indent="-292100">
              <a:spcBef>
                <a:spcPts val="0"/>
              </a:spcBef>
              <a:spcAft>
                <a:spcPts val="0"/>
              </a:spcAft>
              <a:buClr>
                <a:schemeClr val="dk2"/>
              </a:buClr>
              <a:buSzPts val="1000"/>
              <a:buFont typeface="Albert Sans"/>
              <a:buChar char="○"/>
              <a:defRPr sz="1000">
                <a:solidFill>
                  <a:schemeClr val="dk2"/>
                </a:solidFill>
              </a:defRPr>
            </a:lvl2pPr>
            <a:lvl3pPr marL="1371600" lvl="2" indent="-292100">
              <a:spcBef>
                <a:spcPts val="0"/>
              </a:spcBef>
              <a:spcAft>
                <a:spcPts val="0"/>
              </a:spcAft>
              <a:buClr>
                <a:schemeClr val="dk2"/>
              </a:buClr>
              <a:buSzPts val="1000"/>
              <a:buFont typeface="Albert Sans"/>
              <a:buChar char="■"/>
              <a:defRPr sz="1000">
                <a:solidFill>
                  <a:schemeClr val="dk2"/>
                </a:solidFill>
              </a:defRPr>
            </a:lvl3pPr>
            <a:lvl4pPr marL="1828800" lvl="3" indent="-292100">
              <a:spcBef>
                <a:spcPts val="0"/>
              </a:spcBef>
              <a:spcAft>
                <a:spcPts val="0"/>
              </a:spcAft>
              <a:buClr>
                <a:schemeClr val="dk2"/>
              </a:buClr>
              <a:buSzPts val="1000"/>
              <a:buFont typeface="Albert Sans"/>
              <a:buChar char="●"/>
              <a:defRPr sz="1000">
                <a:solidFill>
                  <a:schemeClr val="dk2"/>
                </a:solidFill>
              </a:defRPr>
            </a:lvl4pPr>
            <a:lvl5pPr marL="2286000" lvl="4" indent="-292100">
              <a:spcBef>
                <a:spcPts val="0"/>
              </a:spcBef>
              <a:spcAft>
                <a:spcPts val="0"/>
              </a:spcAft>
              <a:buClr>
                <a:schemeClr val="dk2"/>
              </a:buClr>
              <a:buSzPts val="1000"/>
              <a:buFont typeface="Albert Sans"/>
              <a:buChar char="○"/>
              <a:defRPr sz="1000">
                <a:solidFill>
                  <a:schemeClr val="dk2"/>
                </a:solidFill>
              </a:defRPr>
            </a:lvl5pPr>
            <a:lvl6pPr marL="2743200" lvl="5" indent="-292100">
              <a:spcBef>
                <a:spcPts val="0"/>
              </a:spcBef>
              <a:spcAft>
                <a:spcPts val="0"/>
              </a:spcAft>
              <a:buClr>
                <a:schemeClr val="dk2"/>
              </a:buClr>
              <a:buSzPts val="1000"/>
              <a:buFont typeface="Albert Sans"/>
              <a:buChar char="■"/>
              <a:defRPr sz="1000">
                <a:solidFill>
                  <a:schemeClr val="dk2"/>
                </a:solidFill>
              </a:defRPr>
            </a:lvl6pPr>
            <a:lvl7pPr marL="3200400" lvl="6" indent="-292100">
              <a:spcBef>
                <a:spcPts val="0"/>
              </a:spcBef>
              <a:spcAft>
                <a:spcPts val="0"/>
              </a:spcAft>
              <a:buClr>
                <a:schemeClr val="dk2"/>
              </a:buClr>
              <a:buSzPts val="1000"/>
              <a:buFont typeface="Albert Sans"/>
              <a:buChar char="●"/>
              <a:defRPr sz="1000">
                <a:solidFill>
                  <a:schemeClr val="dk2"/>
                </a:solidFill>
              </a:defRPr>
            </a:lvl7pPr>
            <a:lvl8pPr marL="3657600" lvl="7" indent="-292100">
              <a:spcBef>
                <a:spcPts val="0"/>
              </a:spcBef>
              <a:spcAft>
                <a:spcPts val="0"/>
              </a:spcAft>
              <a:buClr>
                <a:schemeClr val="dk2"/>
              </a:buClr>
              <a:buSzPts val="1000"/>
              <a:buFont typeface="Albert Sans"/>
              <a:buChar char="○"/>
              <a:defRPr sz="1000">
                <a:solidFill>
                  <a:schemeClr val="dk2"/>
                </a:solidFill>
              </a:defRPr>
            </a:lvl8pPr>
            <a:lvl9pPr marL="4114800" lvl="8" indent="-292100">
              <a:spcBef>
                <a:spcPts val="0"/>
              </a:spcBef>
              <a:spcAft>
                <a:spcPts val="0"/>
              </a:spcAft>
              <a:buClr>
                <a:schemeClr val="dk2"/>
              </a:buClr>
              <a:buSzPts val="1000"/>
              <a:buFont typeface="Albert Sans"/>
              <a:buChar char="■"/>
              <a:defRPr sz="1000">
                <a:solidFill>
                  <a:schemeClr val="dk2"/>
                </a:solidFill>
              </a:defRPr>
            </a:lvl9pPr>
          </a:lstStyle>
          <a:p>
            <a:endParaRPr/>
          </a:p>
        </p:txBody>
      </p:sp>
      <p:sp>
        <p:nvSpPr>
          <p:cNvPr id="503" name="Google Shape;503;p76"/>
          <p:cNvSpPr txBox="1">
            <a:spLocks noGrp="1"/>
          </p:cNvSpPr>
          <p:nvPr>
            <p:ph type="title"/>
          </p:nvPr>
        </p:nvSpPr>
        <p:spPr>
          <a:xfrm>
            <a:off x="956150" y="327150"/>
            <a:ext cx="35586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04" name="Google Shape;504;p76"/>
          <p:cNvSpPr>
            <a:spLocks noGrp="1"/>
          </p:cNvSpPr>
          <p:nvPr>
            <p:ph type="pic" idx="16"/>
          </p:nvPr>
        </p:nvSpPr>
        <p:spPr>
          <a:xfrm>
            <a:off x="8596800" y="223475"/>
            <a:ext cx="318600" cy="318600"/>
          </a:xfrm>
          <a:prstGeom prst="ellipse">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Market Size Graph">
  <p:cSld name="CUSTOM_12">
    <p:spTree>
      <p:nvGrpSpPr>
        <p:cNvPr id="1" name="Shape 505"/>
        <p:cNvGrpSpPr/>
        <p:nvPr/>
      </p:nvGrpSpPr>
      <p:grpSpPr>
        <a:xfrm>
          <a:off x="0" y="0"/>
          <a:ext cx="0" cy="0"/>
          <a:chOff x="0" y="0"/>
          <a:chExt cx="0" cy="0"/>
        </a:xfrm>
      </p:grpSpPr>
      <p:sp>
        <p:nvSpPr>
          <p:cNvPr id="506" name="Google Shape;506;p77"/>
          <p:cNvSpPr txBox="1">
            <a:spLocks noGrp="1"/>
          </p:cNvSpPr>
          <p:nvPr>
            <p:ph type="subTitle" idx="1"/>
          </p:nvPr>
        </p:nvSpPr>
        <p:spPr>
          <a:xfrm>
            <a:off x="960850" y="3191652"/>
            <a:ext cx="4082700" cy="1568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a:endParaRPr/>
          </a:p>
        </p:txBody>
      </p:sp>
      <p:sp>
        <p:nvSpPr>
          <p:cNvPr id="507" name="Google Shape;507;p77"/>
          <p:cNvSpPr txBox="1">
            <a:spLocks noGrp="1"/>
          </p:cNvSpPr>
          <p:nvPr>
            <p:ph type="title"/>
          </p:nvPr>
        </p:nvSpPr>
        <p:spPr>
          <a:xfrm>
            <a:off x="932850" y="730375"/>
            <a:ext cx="4082700" cy="2103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a:endParaRPr/>
          </a:p>
        </p:txBody>
      </p:sp>
      <p:sp>
        <p:nvSpPr>
          <p:cNvPr id="508" name="Google Shape;508;p77"/>
          <p:cNvSpPr txBox="1">
            <a:spLocks noGrp="1"/>
          </p:cNvSpPr>
          <p:nvPr>
            <p:ph type="title" idx="2"/>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9" name="Google Shape;509;p77"/>
          <p:cNvSpPr>
            <a:spLocks noGrp="1"/>
          </p:cNvSpPr>
          <p:nvPr>
            <p:ph type="pic" idx="3"/>
          </p:nvPr>
        </p:nvSpPr>
        <p:spPr>
          <a:xfrm>
            <a:off x="8596800" y="223475"/>
            <a:ext cx="318600" cy="318600"/>
          </a:xfrm>
          <a:prstGeom prst="ellipse">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r Graph">
  <p:cSld name="CUSTOM_13">
    <p:bg>
      <p:bgPr>
        <a:solidFill>
          <a:schemeClr val="accent2"/>
        </a:solidFill>
        <a:effectLst/>
      </p:bgPr>
    </p:bg>
    <p:spTree>
      <p:nvGrpSpPr>
        <p:cNvPr id="1" name="Shape 510"/>
        <p:cNvGrpSpPr/>
        <p:nvPr/>
      </p:nvGrpSpPr>
      <p:grpSpPr>
        <a:xfrm>
          <a:off x="0" y="0"/>
          <a:ext cx="0" cy="0"/>
          <a:chOff x="0" y="0"/>
          <a:chExt cx="0" cy="0"/>
        </a:xfrm>
      </p:grpSpPr>
      <p:sp>
        <p:nvSpPr>
          <p:cNvPr id="511" name="Google Shape;511;p78"/>
          <p:cNvSpPr/>
          <p:nvPr/>
        </p:nvSpPr>
        <p:spPr>
          <a:xfrm>
            <a:off x="114300" y="114300"/>
            <a:ext cx="8915400" cy="4914900"/>
          </a:xfrm>
          <a:prstGeom prst="roundRect">
            <a:avLst>
              <a:gd name="adj" fmla="val 33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8"/>
          <p:cNvSpPr txBox="1">
            <a:spLocks noGrp="1"/>
          </p:cNvSpPr>
          <p:nvPr>
            <p:ph type="subTitle" idx="1"/>
          </p:nvPr>
        </p:nvSpPr>
        <p:spPr>
          <a:xfrm>
            <a:off x="5251039" y="2593520"/>
            <a:ext cx="2571600" cy="1568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a:endParaRPr/>
          </a:p>
        </p:txBody>
      </p:sp>
      <p:sp>
        <p:nvSpPr>
          <p:cNvPr id="513" name="Google Shape;513;p78"/>
          <p:cNvSpPr txBox="1">
            <a:spLocks noGrp="1"/>
          </p:cNvSpPr>
          <p:nvPr>
            <p:ph type="subTitle" idx="2"/>
          </p:nvPr>
        </p:nvSpPr>
        <p:spPr>
          <a:xfrm>
            <a:off x="5233275" y="763675"/>
            <a:ext cx="3576600" cy="133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400"/>
              <a:buFont typeface="Nanum Myeongjo"/>
              <a:buNone/>
              <a:defRPr sz="2400" b="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14" name="Google Shape;514;p78"/>
          <p:cNvSpPr txBox="1">
            <a:spLocks noGrp="1"/>
          </p:cNvSpPr>
          <p:nvPr>
            <p:ph type="title"/>
          </p:nvPr>
        </p:nvSpPr>
        <p:spPr>
          <a:xfrm>
            <a:off x="956150" y="327150"/>
            <a:ext cx="35586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Albert Sans"/>
              <a:buNone/>
              <a:defRPr sz="1400" b="1">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a:endParaRPr/>
          </a:p>
        </p:txBody>
      </p:sp>
      <p:sp>
        <p:nvSpPr>
          <p:cNvPr id="515" name="Google Shape;515;p78"/>
          <p:cNvSpPr txBox="1">
            <a:spLocks noGrp="1"/>
          </p:cNvSpPr>
          <p:nvPr>
            <p:ph type="title" idx="3"/>
          </p:nvPr>
        </p:nvSpPr>
        <p:spPr>
          <a:xfrm>
            <a:off x="5251132" y="327150"/>
            <a:ext cx="35586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Albert Sans"/>
              <a:buNone/>
              <a:defRPr sz="1400" b="1">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a:endParaRPr/>
          </a:p>
        </p:txBody>
      </p:sp>
      <p:sp>
        <p:nvSpPr>
          <p:cNvPr id="516" name="Google Shape;516;p78"/>
          <p:cNvSpPr txBox="1">
            <a:spLocks noGrp="1"/>
          </p:cNvSpPr>
          <p:nvPr>
            <p:ph type="title" idx="4"/>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7" name="Google Shape;517;p78"/>
          <p:cNvSpPr>
            <a:spLocks noGrp="1"/>
          </p:cNvSpPr>
          <p:nvPr>
            <p:ph type="pic" idx="5"/>
          </p:nvPr>
        </p:nvSpPr>
        <p:spPr>
          <a:xfrm>
            <a:off x="8596800" y="223475"/>
            <a:ext cx="318600" cy="318600"/>
          </a:xfrm>
          <a:prstGeom prst="ellipse">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mpetitor Landscape">
  <p:cSld name="CUSTOM_14">
    <p:bg>
      <p:bgPr>
        <a:solidFill>
          <a:schemeClr val="lt1"/>
        </a:solidFill>
        <a:effectLst/>
      </p:bgPr>
    </p:bg>
    <p:spTree>
      <p:nvGrpSpPr>
        <p:cNvPr id="1" name="Shape 518"/>
        <p:cNvGrpSpPr/>
        <p:nvPr/>
      </p:nvGrpSpPr>
      <p:grpSpPr>
        <a:xfrm>
          <a:off x="0" y="0"/>
          <a:ext cx="0" cy="0"/>
          <a:chOff x="0" y="0"/>
          <a:chExt cx="0" cy="0"/>
        </a:xfrm>
      </p:grpSpPr>
      <p:sp>
        <p:nvSpPr>
          <p:cNvPr id="519" name="Google Shape;519;p79"/>
          <p:cNvSpPr txBox="1">
            <a:spLocks noGrp="1"/>
          </p:cNvSpPr>
          <p:nvPr>
            <p:ph type="body" idx="1"/>
          </p:nvPr>
        </p:nvSpPr>
        <p:spPr>
          <a:xfrm>
            <a:off x="6564350" y="577612"/>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520" name="Google Shape;520;p79"/>
          <p:cNvSpPr txBox="1">
            <a:spLocks noGrp="1"/>
          </p:cNvSpPr>
          <p:nvPr>
            <p:ph type="body" idx="2"/>
          </p:nvPr>
        </p:nvSpPr>
        <p:spPr>
          <a:xfrm>
            <a:off x="6564350" y="1810914"/>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521" name="Google Shape;521;p79"/>
          <p:cNvSpPr txBox="1">
            <a:spLocks noGrp="1"/>
          </p:cNvSpPr>
          <p:nvPr>
            <p:ph type="body" idx="3"/>
          </p:nvPr>
        </p:nvSpPr>
        <p:spPr>
          <a:xfrm>
            <a:off x="6564350" y="3038996"/>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522" name="Google Shape;522;p79"/>
          <p:cNvSpPr txBox="1">
            <a:spLocks noGrp="1"/>
          </p:cNvSpPr>
          <p:nvPr>
            <p:ph type="title"/>
          </p:nvPr>
        </p:nvSpPr>
        <p:spPr>
          <a:xfrm>
            <a:off x="3706300" y="327150"/>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23" name="Google Shape;523;p79"/>
          <p:cNvSpPr txBox="1">
            <a:spLocks noGrp="1"/>
          </p:cNvSpPr>
          <p:nvPr>
            <p:ph type="body" idx="4"/>
          </p:nvPr>
        </p:nvSpPr>
        <p:spPr>
          <a:xfrm>
            <a:off x="3706300" y="577612"/>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524" name="Google Shape;524;p79"/>
          <p:cNvSpPr txBox="1">
            <a:spLocks noGrp="1"/>
          </p:cNvSpPr>
          <p:nvPr>
            <p:ph type="title" idx="5"/>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25" name="Google Shape;525;p79"/>
          <p:cNvSpPr txBox="1">
            <a:spLocks noGrp="1"/>
          </p:cNvSpPr>
          <p:nvPr>
            <p:ph type="title" idx="6"/>
          </p:nvPr>
        </p:nvSpPr>
        <p:spPr>
          <a:xfrm>
            <a:off x="956150" y="327150"/>
            <a:ext cx="2009100" cy="1325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Albert Sans"/>
              <a:buNone/>
              <a:defRPr sz="1400" b="1">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a:endParaRPr/>
          </a:p>
        </p:txBody>
      </p:sp>
      <p:sp>
        <p:nvSpPr>
          <p:cNvPr id="526" name="Google Shape;526;p79"/>
          <p:cNvSpPr>
            <a:spLocks noGrp="1"/>
          </p:cNvSpPr>
          <p:nvPr>
            <p:ph type="pic" idx="7"/>
          </p:nvPr>
        </p:nvSpPr>
        <p:spPr>
          <a:xfrm>
            <a:off x="3205625" y="423875"/>
            <a:ext cx="422400" cy="422400"/>
          </a:xfrm>
          <a:prstGeom prst="ellipse">
            <a:avLst/>
          </a:prstGeom>
          <a:noFill/>
          <a:ln>
            <a:noFill/>
          </a:ln>
        </p:spPr>
      </p:sp>
      <p:sp>
        <p:nvSpPr>
          <p:cNvPr id="527" name="Google Shape;527;p79"/>
          <p:cNvSpPr>
            <a:spLocks noGrp="1"/>
          </p:cNvSpPr>
          <p:nvPr>
            <p:ph type="pic" idx="8"/>
          </p:nvPr>
        </p:nvSpPr>
        <p:spPr>
          <a:xfrm>
            <a:off x="6063675" y="423875"/>
            <a:ext cx="422400" cy="422400"/>
          </a:xfrm>
          <a:prstGeom prst="ellipse">
            <a:avLst/>
          </a:prstGeom>
          <a:noFill/>
          <a:ln>
            <a:noFill/>
          </a:ln>
        </p:spPr>
      </p:sp>
      <p:sp>
        <p:nvSpPr>
          <p:cNvPr id="528" name="Google Shape;528;p79"/>
          <p:cNvSpPr>
            <a:spLocks noGrp="1"/>
          </p:cNvSpPr>
          <p:nvPr>
            <p:ph type="pic" idx="9"/>
          </p:nvPr>
        </p:nvSpPr>
        <p:spPr>
          <a:xfrm>
            <a:off x="3205625" y="1653438"/>
            <a:ext cx="422400" cy="422400"/>
          </a:xfrm>
          <a:prstGeom prst="ellipse">
            <a:avLst/>
          </a:prstGeom>
          <a:noFill/>
          <a:ln>
            <a:noFill/>
          </a:ln>
        </p:spPr>
      </p:sp>
      <p:sp>
        <p:nvSpPr>
          <p:cNvPr id="529" name="Google Shape;529;p79"/>
          <p:cNvSpPr>
            <a:spLocks noGrp="1"/>
          </p:cNvSpPr>
          <p:nvPr>
            <p:ph type="pic" idx="13"/>
          </p:nvPr>
        </p:nvSpPr>
        <p:spPr>
          <a:xfrm>
            <a:off x="6063675" y="1653438"/>
            <a:ext cx="422400" cy="422400"/>
          </a:xfrm>
          <a:prstGeom prst="ellipse">
            <a:avLst/>
          </a:prstGeom>
          <a:noFill/>
          <a:ln>
            <a:noFill/>
          </a:ln>
        </p:spPr>
      </p:sp>
      <p:sp>
        <p:nvSpPr>
          <p:cNvPr id="530" name="Google Shape;530;p79"/>
          <p:cNvSpPr>
            <a:spLocks noGrp="1"/>
          </p:cNvSpPr>
          <p:nvPr>
            <p:ph type="pic" idx="14"/>
          </p:nvPr>
        </p:nvSpPr>
        <p:spPr>
          <a:xfrm>
            <a:off x="3205625" y="2881163"/>
            <a:ext cx="422400" cy="422400"/>
          </a:xfrm>
          <a:prstGeom prst="ellipse">
            <a:avLst/>
          </a:prstGeom>
          <a:noFill/>
          <a:ln>
            <a:noFill/>
          </a:ln>
        </p:spPr>
      </p:sp>
      <p:sp>
        <p:nvSpPr>
          <p:cNvPr id="531" name="Google Shape;531;p79"/>
          <p:cNvSpPr>
            <a:spLocks noGrp="1"/>
          </p:cNvSpPr>
          <p:nvPr>
            <p:ph type="pic" idx="15"/>
          </p:nvPr>
        </p:nvSpPr>
        <p:spPr>
          <a:xfrm>
            <a:off x="6063675" y="2881163"/>
            <a:ext cx="422400" cy="422400"/>
          </a:xfrm>
          <a:prstGeom prst="ellipse">
            <a:avLst/>
          </a:prstGeom>
          <a:noFill/>
          <a:ln>
            <a:noFill/>
          </a:ln>
        </p:spPr>
      </p:sp>
      <p:sp>
        <p:nvSpPr>
          <p:cNvPr id="532" name="Google Shape;532;p79"/>
          <p:cNvSpPr txBox="1">
            <a:spLocks noGrp="1"/>
          </p:cNvSpPr>
          <p:nvPr>
            <p:ph type="title" idx="16"/>
          </p:nvPr>
        </p:nvSpPr>
        <p:spPr>
          <a:xfrm>
            <a:off x="6564350" y="327150"/>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33" name="Google Shape;533;p79"/>
          <p:cNvSpPr txBox="1">
            <a:spLocks noGrp="1"/>
          </p:cNvSpPr>
          <p:nvPr>
            <p:ph type="title" idx="17"/>
          </p:nvPr>
        </p:nvSpPr>
        <p:spPr>
          <a:xfrm>
            <a:off x="3706300" y="1554125"/>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34" name="Google Shape;534;p79"/>
          <p:cNvSpPr txBox="1">
            <a:spLocks noGrp="1"/>
          </p:cNvSpPr>
          <p:nvPr>
            <p:ph type="title" idx="18"/>
          </p:nvPr>
        </p:nvSpPr>
        <p:spPr>
          <a:xfrm>
            <a:off x="6564350" y="1554125"/>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35" name="Google Shape;535;p79"/>
          <p:cNvSpPr txBox="1">
            <a:spLocks noGrp="1"/>
          </p:cNvSpPr>
          <p:nvPr>
            <p:ph type="title" idx="19"/>
          </p:nvPr>
        </p:nvSpPr>
        <p:spPr>
          <a:xfrm>
            <a:off x="3706300" y="2781100"/>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36" name="Google Shape;536;p79"/>
          <p:cNvSpPr txBox="1">
            <a:spLocks noGrp="1"/>
          </p:cNvSpPr>
          <p:nvPr>
            <p:ph type="title" idx="20"/>
          </p:nvPr>
        </p:nvSpPr>
        <p:spPr>
          <a:xfrm>
            <a:off x="6564350" y="2781100"/>
            <a:ext cx="2009100" cy="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37" name="Google Shape;537;p79"/>
          <p:cNvSpPr txBox="1">
            <a:spLocks noGrp="1"/>
          </p:cNvSpPr>
          <p:nvPr>
            <p:ph type="body" idx="21"/>
          </p:nvPr>
        </p:nvSpPr>
        <p:spPr>
          <a:xfrm>
            <a:off x="3706300" y="1810914"/>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538" name="Google Shape;538;p79"/>
          <p:cNvSpPr txBox="1">
            <a:spLocks noGrp="1"/>
          </p:cNvSpPr>
          <p:nvPr>
            <p:ph type="body" idx="22"/>
          </p:nvPr>
        </p:nvSpPr>
        <p:spPr>
          <a:xfrm>
            <a:off x="3706300" y="3038996"/>
            <a:ext cx="2237400" cy="64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lbert Sans"/>
              <a:buChar char="●"/>
              <a:defRPr sz="1000" u="none">
                <a:solidFill>
                  <a:schemeClr val="dk2"/>
                </a:solidFill>
              </a:defRPr>
            </a:lvl1pPr>
            <a:lvl2pPr marL="914400" lvl="1" indent="-292100">
              <a:spcBef>
                <a:spcPts val="0"/>
              </a:spcBef>
              <a:spcAft>
                <a:spcPts val="0"/>
              </a:spcAft>
              <a:buClr>
                <a:schemeClr val="dk2"/>
              </a:buClr>
              <a:buSzPts val="1000"/>
              <a:buFont typeface="Albert Sans"/>
              <a:buChar char="○"/>
              <a:defRPr sz="1000" u="none">
                <a:solidFill>
                  <a:schemeClr val="dk2"/>
                </a:solidFill>
              </a:defRPr>
            </a:lvl2pPr>
            <a:lvl3pPr marL="1371600" lvl="2" indent="-292100">
              <a:spcBef>
                <a:spcPts val="0"/>
              </a:spcBef>
              <a:spcAft>
                <a:spcPts val="0"/>
              </a:spcAft>
              <a:buClr>
                <a:schemeClr val="dk2"/>
              </a:buClr>
              <a:buSzPts val="1000"/>
              <a:buFont typeface="Albert Sans"/>
              <a:buChar char="■"/>
              <a:defRPr sz="1000" u="none">
                <a:solidFill>
                  <a:schemeClr val="dk2"/>
                </a:solidFill>
              </a:defRPr>
            </a:lvl3pPr>
            <a:lvl4pPr marL="1828800" lvl="3" indent="-292100">
              <a:spcBef>
                <a:spcPts val="0"/>
              </a:spcBef>
              <a:spcAft>
                <a:spcPts val="0"/>
              </a:spcAft>
              <a:buClr>
                <a:schemeClr val="dk2"/>
              </a:buClr>
              <a:buSzPts val="1000"/>
              <a:buFont typeface="Albert Sans"/>
              <a:buChar char="●"/>
              <a:defRPr sz="1000" u="none">
                <a:solidFill>
                  <a:schemeClr val="dk2"/>
                </a:solidFill>
              </a:defRPr>
            </a:lvl4pPr>
            <a:lvl5pPr marL="2286000" lvl="4" indent="-292100">
              <a:spcBef>
                <a:spcPts val="0"/>
              </a:spcBef>
              <a:spcAft>
                <a:spcPts val="0"/>
              </a:spcAft>
              <a:buClr>
                <a:schemeClr val="dk2"/>
              </a:buClr>
              <a:buSzPts val="1000"/>
              <a:buFont typeface="Albert Sans"/>
              <a:buChar char="○"/>
              <a:defRPr sz="1000" u="none">
                <a:solidFill>
                  <a:schemeClr val="dk2"/>
                </a:solidFill>
              </a:defRPr>
            </a:lvl5pPr>
            <a:lvl6pPr marL="2743200" lvl="5" indent="-292100">
              <a:spcBef>
                <a:spcPts val="0"/>
              </a:spcBef>
              <a:spcAft>
                <a:spcPts val="0"/>
              </a:spcAft>
              <a:buClr>
                <a:schemeClr val="dk2"/>
              </a:buClr>
              <a:buSzPts val="1000"/>
              <a:buFont typeface="Albert Sans"/>
              <a:buChar char="■"/>
              <a:defRPr sz="1000" u="none">
                <a:solidFill>
                  <a:schemeClr val="dk2"/>
                </a:solidFill>
              </a:defRPr>
            </a:lvl6pPr>
            <a:lvl7pPr marL="3200400" lvl="6" indent="-292100">
              <a:spcBef>
                <a:spcPts val="0"/>
              </a:spcBef>
              <a:spcAft>
                <a:spcPts val="0"/>
              </a:spcAft>
              <a:buClr>
                <a:schemeClr val="dk2"/>
              </a:buClr>
              <a:buSzPts val="1000"/>
              <a:buFont typeface="Albert Sans"/>
              <a:buChar char="●"/>
              <a:defRPr sz="1000" u="none">
                <a:solidFill>
                  <a:schemeClr val="dk2"/>
                </a:solidFill>
              </a:defRPr>
            </a:lvl7pPr>
            <a:lvl8pPr marL="3657600" lvl="7" indent="-292100">
              <a:spcBef>
                <a:spcPts val="0"/>
              </a:spcBef>
              <a:spcAft>
                <a:spcPts val="0"/>
              </a:spcAft>
              <a:buClr>
                <a:schemeClr val="dk2"/>
              </a:buClr>
              <a:buSzPts val="1000"/>
              <a:buFont typeface="Albert Sans"/>
              <a:buChar char="○"/>
              <a:defRPr sz="1000" u="none">
                <a:solidFill>
                  <a:schemeClr val="dk2"/>
                </a:solidFill>
              </a:defRPr>
            </a:lvl8pPr>
            <a:lvl9pPr marL="4114800" lvl="8" indent="-292100">
              <a:spcBef>
                <a:spcPts val="0"/>
              </a:spcBef>
              <a:spcAft>
                <a:spcPts val="0"/>
              </a:spcAft>
              <a:buClr>
                <a:schemeClr val="dk2"/>
              </a:buClr>
              <a:buSzPts val="1000"/>
              <a:buFont typeface="Albert Sans"/>
              <a:buChar char="■"/>
              <a:defRPr sz="1000" u="none">
                <a:solidFill>
                  <a:schemeClr val="dk2"/>
                </a:solidFill>
              </a:defRPr>
            </a:lvl9pPr>
          </a:lstStyle>
          <a:p>
            <a:endParaRPr/>
          </a:p>
        </p:txBody>
      </p:sp>
      <p:sp>
        <p:nvSpPr>
          <p:cNvPr id="539" name="Google Shape;539;p79"/>
          <p:cNvSpPr>
            <a:spLocks noGrp="1"/>
          </p:cNvSpPr>
          <p:nvPr>
            <p:ph type="pic" idx="23"/>
          </p:nvPr>
        </p:nvSpPr>
        <p:spPr>
          <a:xfrm>
            <a:off x="8596800" y="223475"/>
            <a:ext cx="318600" cy="318600"/>
          </a:xfrm>
          <a:prstGeom prst="ellipse">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wo Column Content">
  <p:cSld name="CUSTOM_15">
    <p:bg>
      <p:bgPr>
        <a:solidFill>
          <a:schemeClr val="lt1"/>
        </a:solidFill>
        <a:effectLst/>
      </p:bgPr>
    </p:bg>
    <p:spTree>
      <p:nvGrpSpPr>
        <p:cNvPr id="1" name="Shape 540"/>
        <p:cNvGrpSpPr/>
        <p:nvPr/>
      </p:nvGrpSpPr>
      <p:grpSpPr>
        <a:xfrm>
          <a:off x="0" y="0"/>
          <a:ext cx="0" cy="0"/>
          <a:chOff x="0" y="0"/>
          <a:chExt cx="0" cy="0"/>
        </a:xfrm>
      </p:grpSpPr>
      <p:sp>
        <p:nvSpPr>
          <p:cNvPr id="541" name="Google Shape;541;p80"/>
          <p:cNvSpPr/>
          <p:nvPr/>
        </p:nvSpPr>
        <p:spPr>
          <a:xfrm rot="5400000">
            <a:off x="4342200" y="341250"/>
            <a:ext cx="4914900" cy="4460100"/>
          </a:xfrm>
          <a:prstGeom prst="round2SameRect">
            <a:avLst>
              <a:gd name="adj1" fmla="val 3491"/>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0"/>
          <p:cNvSpPr txBox="1">
            <a:spLocks noGrp="1"/>
          </p:cNvSpPr>
          <p:nvPr>
            <p:ph type="title"/>
          </p:nvPr>
        </p:nvSpPr>
        <p:spPr>
          <a:xfrm>
            <a:off x="932850" y="730375"/>
            <a:ext cx="3280800" cy="2103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a:endParaRPr/>
          </a:p>
        </p:txBody>
      </p:sp>
      <p:sp>
        <p:nvSpPr>
          <p:cNvPr id="543" name="Google Shape;543;p80"/>
          <p:cNvSpPr txBox="1">
            <a:spLocks noGrp="1"/>
          </p:cNvSpPr>
          <p:nvPr>
            <p:ph type="subTitle" idx="1"/>
          </p:nvPr>
        </p:nvSpPr>
        <p:spPr>
          <a:xfrm>
            <a:off x="5233275" y="763675"/>
            <a:ext cx="3503700" cy="3640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400"/>
              <a:buFont typeface="Nanum Myeongjo"/>
              <a:buNone/>
              <a:defRPr sz="2400" b="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4" name="Google Shape;544;p80"/>
          <p:cNvSpPr txBox="1">
            <a:spLocks noGrp="1"/>
          </p:cNvSpPr>
          <p:nvPr>
            <p:ph type="subTitle" idx="2"/>
          </p:nvPr>
        </p:nvSpPr>
        <p:spPr>
          <a:xfrm>
            <a:off x="955350" y="2928709"/>
            <a:ext cx="2844900" cy="1568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a:endParaRPr/>
          </a:p>
        </p:txBody>
      </p:sp>
      <p:sp>
        <p:nvSpPr>
          <p:cNvPr id="545" name="Google Shape;545;p80"/>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6" name="Google Shape;546;p80"/>
          <p:cNvSpPr>
            <a:spLocks noGrp="1"/>
          </p:cNvSpPr>
          <p:nvPr>
            <p:ph type="pic" idx="4"/>
          </p:nvPr>
        </p:nvSpPr>
        <p:spPr>
          <a:xfrm>
            <a:off x="8596800" y="223475"/>
            <a:ext cx="318600" cy="318600"/>
          </a:xfrm>
          <a:prstGeom prst="ellipse">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Mockup Phone + Desktop">
  <p:cSld name="CUSTOM_16">
    <p:bg>
      <p:bgPr>
        <a:solidFill>
          <a:schemeClr val="lt1"/>
        </a:solidFill>
        <a:effectLst/>
      </p:bgPr>
    </p:bg>
    <p:spTree>
      <p:nvGrpSpPr>
        <p:cNvPr id="1" name="Shape 547"/>
        <p:cNvGrpSpPr/>
        <p:nvPr/>
      </p:nvGrpSpPr>
      <p:grpSpPr>
        <a:xfrm>
          <a:off x="0" y="0"/>
          <a:ext cx="0" cy="0"/>
          <a:chOff x="0" y="0"/>
          <a:chExt cx="0" cy="0"/>
        </a:xfrm>
      </p:grpSpPr>
      <p:sp>
        <p:nvSpPr>
          <p:cNvPr id="548" name="Google Shape;548;p81"/>
          <p:cNvSpPr/>
          <p:nvPr/>
        </p:nvSpPr>
        <p:spPr>
          <a:xfrm rot="5400000">
            <a:off x="3618000" y="-382950"/>
            <a:ext cx="4914900" cy="5908500"/>
          </a:xfrm>
          <a:prstGeom prst="round2SameRect">
            <a:avLst>
              <a:gd name="adj1" fmla="val 319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1"/>
          <p:cNvSpPr>
            <a:spLocks noGrp="1"/>
          </p:cNvSpPr>
          <p:nvPr>
            <p:ph type="pic" idx="2"/>
          </p:nvPr>
        </p:nvSpPr>
        <p:spPr>
          <a:xfrm>
            <a:off x="3768625" y="934850"/>
            <a:ext cx="4630500" cy="2606700"/>
          </a:xfrm>
          <a:prstGeom prst="roundRect">
            <a:avLst>
              <a:gd name="adj" fmla="val 1120"/>
            </a:avLst>
          </a:prstGeom>
          <a:noFill/>
          <a:ln w="76200" cap="flat" cmpd="sng">
            <a:solidFill>
              <a:schemeClr val="dk2"/>
            </a:solidFill>
            <a:prstDash val="solid"/>
            <a:round/>
            <a:headEnd type="none" w="sm" len="sm"/>
            <a:tailEnd type="none" w="sm" len="sm"/>
          </a:ln>
        </p:spPr>
      </p:sp>
      <p:sp>
        <p:nvSpPr>
          <p:cNvPr id="550" name="Google Shape;550;p81"/>
          <p:cNvSpPr>
            <a:spLocks noGrp="1"/>
          </p:cNvSpPr>
          <p:nvPr>
            <p:ph type="pic" idx="3"/>
          </p:nvPr>
        </p:nvSpPr>
        <p:spPr>
          <a:xfrm>
            <a:off x="812850" y="867000"/>
            <a:ext cx="1614000" cy="3409500"/>
          </a:xfrm>
          <a:prstGeom prst="roundRect">
            <a:avLst>
              <a:gd name="adj" fmla="val 8265"/>
            </a:avLst>
          </a:prstGeom>
          <a:noFill/>
          <a:ln w="76200" cap="flat" cmpd="sng">
            <a:solidFill>
              <a:schemeClr val="lt1"/>
            </a:solidFill>
            <a:prstDash val="solid"/>
            <a:round/>
            <a:headEnd type="none" w="sm" len="sm"/>
            <a:tailEnd type="none" w="sm" len="sm"/>
          </a:ln>
        </p:spPr>
      </p:sp>
      <p:sp>
        <p:nvSpPr>
          <p:cNvPr id="551" name="Google Shape;551;p81"/>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2" name="Google Shape;552;p81"/>
          <p:cNvSpPr>
            <a:spLocks noGrp="1"/>
          </p:cNvSpPr>
          <p:nvPr>
            <p:ph type="pic" idx="4"/>
          </p:nvPr>
        </p:nvSpPr>
        <p:spPr>
          <a:xfrm>
            <a:off x="8596800" y="223475"/>
            <a:ext cx="318600" cy="318600"/>
          </a:xfrm>
          <a:prstGeom prst="ellipse">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ull Page Image">
  <p:cSld name="CUSTOM_2">
    <p:bg>
      <p:bgPr>
        <a:solidFill>
          <a:schemeClr val="lt2"/>
        </a:solidFill>
        <a:effectLst/>
      </p:bgPr>
    </p:bg>
    <p:spTree>
      <p:nvGrpSpPr>
        <p:cNvPr id="1" name="Shape 49"/>
        <p:cNvGrpSpPr/>
        <p:nvPr/>
      </p:nvGrpSpPr>
      <p:grpSpPr>
        <a:xfrm>
          <a:off x="0" y="0"/>
          <a:ext cx="0" cy="0"/>
          <a:chOff x="0" y="0"/>
          <a:chExt cx="0" cy="0"/>
        </a:xfrm>
      </p:grpSpPr>
      <p:sp>
        <p:nvSpPr>
          <p:cNvPr id="50" name="Google Shape;50;p9"/>
          <p:cNvSpPr>
            <a:spLocks noGrp="1"/>
          </p:cNvSpPr>
          <p:nvPr>
            <p:ph type="pic" idx="2"/>
          </p:nvPr>
        </p:nvSpPr>
        <p:spPr>
          <a:xfrm>
            <a:off x="120000" y="114300"/>
            <a:ext cx="8904000" cy="4914900"/>
          </a:xfrm>
          <a:prstGeom prst="roundRect">
            <a:avLst>
              <a:gd name="adj" fmla="val 2134"/>
            </a:avLst>
          </a:prstGeom>
          <a:no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Mockup Desktop">
  <p:cSld name="CUSTOM_16_2">
    <p:bg>
      <p:bgPr>
        <a:solidFill>
          <a:schemeClr val="lt1"/>
        </a:solidFill>
        <a:effectLst/>
      </p:bgPr>
    </p:bg>
    <p:spTree>
      <p:nvGrpSpPr>
        <p:cNvPr id="1" name="Shape 553"/>
        <p:cNvGrpSpPr/>
        <p:nvPr/>
      </p:nvGrpSpPr>
      <p:grpSpPr>
        <a:xfrm>
          <a:off x="0" y="0"/>
          <a:ext cx="0" cy="0"/>
          <a:chOff x="0" y="0"/>
          <a:chExt cx="0" cy="0"/>
        </a:xfrm>
      </p:grpSpPr>
      <p:sp>
        <p:nvSpPr>
          <p:cNvPr id="554" name="Google Shape;554;p82"/>
          <p:cNvSpPr/>
          <p:nvPr/>
        </p:nvSpPr>
        <p:spPr>
          <a:xfrm rot="5400000">
            <a:off x="3618000" y="-382950"/>
            <a:ext cx="4914900" cy="5908500"/>
          </a:xfrm>
          <a:prstGeom prst="round2SameRect">
            <a:avLst>
              <a:gd name="adj1" fmla="val 319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2"/>
          <p:cNvSpPr/>
          <p:nvPr/>
        </p:nvSpPr>
        <p:spPr>
          <a:xfrm rot="-5400000">
            <a:off x="-837600" y="1065750"/>
            <a:ext cx="4914900" cy="3011100"/>
          </a:xfrm>
          <a:prstGeom prst="round2SameRect">
            <a:avLst>
              <a:gd name="adj1" fmla="val 525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2"/>
          <p:cNvSpPr>
            <a:spLocks noGrp="1"/>
          </p:cNvSpPr>
          <p:nvPr>
            <p:ph type="pic" idx="2"/>
          </p:nvPr>
        </p:nvSpPr>
        <p:spPr>
          <a:xfrm>
            <a:off x="8596800" y="223475"/>
            <a:ext cx="318600" cy="318600"/>
          </a:xfrm>
          <a:prstGeom prst="ellipse">
            <a:avLst/>
          </a:prstGeom>
          <a:noFill/>
          <a:ln>
            <a:noFill/>
          </a:ln>
        </p:spPr>
      </p:sp>
      <p:sp>
        <p:nvSpPr>
          <p:cNvPr id="557" name="Google Shape;557;p82"/>
          <p:cNvSpPr>
            <a:spLocks noGrp="1"/>
          </p:cNvSpPr>
          <p:nvPr>
            <p:ph type="pic" idx="3"/>
          </p:nvPr>
        </p:nvSpPr>
        <p:spPr>
          <a:xfrm>
            <a:off x="1931050" y="789375"/>
            <a:ext cx="5281800" cy="2973300"/>
          </a:xfrm>
          <a:prstGeom prst="roundRect">
            <a:avLst>
              <a:gd name="adj" fmla="val 1120"/>
            </a:avLst>
          </a:prstGeom>
          <a:noFill/>
          <a:ln w="76200" cap="flat" cmpd="sng">
            <a:solidFill>
              <a:schemeClr val="dk2"/>
            </a:solidFill>
            <a:prstDash val="solid"/>
            <a:round/>
            <a:headEnd type="none" w="sm" len="sm"/>
            <a:tailEnd type="none" w="sm" len="sm"/>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Mockup 3 Phone">
  <p:cSld name="CUSTOM_16_1">
    <p:bg>
      <p:bgPr>
        <a:solidFill>
          <a:schemeClr val="lt1"/>
        </a:solidFill>
        <a:effectLst/>
      </p:bgPr>
    </p:bg>
    <p:spTree>
      <p:nvGrpSpPr>
        <p:cNvPr id="1" name="Shape 558"/>
        <p:cNvGrpSpPr/>
        <p:nvPr/>
      </p:nvGrpSpPr>
      <p:grpSpPr>
        <a:xfrm>
          <a:off x="0" y="0"/>
          <a:ext cx="0" cy="0"/>
          <a:chOff x="0" y="0"/>
          <a:chExt cx="0" cy="0"/>
        </a:xfrm>
      </p:grpSpPr>
      <p:sp>
        <p:nvSpPr>
          <p:cNvPr id="559" name="Google Shape;559;p83"/>
          <p:cNvSpPr/>
          <p:nvPr/>
        </p:nvSpPr>
        <p:spPr>
          <a:xfrm rot="5400000">
            <a:off x="3618000" y="-382950"/>
            <a:ext cx="4914900" cy="5908500"/>
          </a:xfrm>
          <a:prstGeom prst="round2SameRect">
            <a:avLst>
              <a:gd name="adj1" fmla="val 319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3"/>
          <p:cNvSpPr/>
          <p:nvPr/>
        </p:nvSpPr>
        <p:spPr>
          <a:xfrm rot="-5400000">
            <a:off x="-837600" y="1065750"/>
            <a:ext cx="4914900" cy="3011100"/>
          </a:xfrm>
          <a:prstGeom prst="round2SameRect">
            <a:avLst>
              <a:gd name="adj1" fmla="val 525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3"/>
          <p:cNvSpPr>
            <a:spLocks noGrp="1"/>
          </p:cNvSpPr>
          <p:nvPr>
            <p:ph type="pic" idx="2"/>
          </p:nvPr>
        </p:nvSpPr>
        <p:spPr>
          <a:xfrm>
            <a:off x="812850" y="867000"/>
            <a:ext cx="1614000" cy="3409500"/>
          </a:xfrm>
          <a:prstGeom prst="roundRect">
            <a:avLst>
              <a:gd name="adj" fmla="val 8265"/>
            </a:avLst>
          </a:prstGeom>
          <a:noFill/>
          <a:ln w="76200" cap="flat" cmpd="sng">
            <a:solidFill>
              <a:schemeClr val="lt1"/>
            </a:solidFill>
            <a:prstDash val="solid"/>
            <a:round/>
            <a:headEnd type="none" w="sm" len="sm"/>
            <a:tailEnd type="none" w="sm" len="sm"/>
          </a:ln>
        </p:spPr>
      </p:sp>
      <p:sp>
        <p:nvSpPr>
          <p:cNvPr id="562" name="Google Shape;562;p83"/>
          <p:cNvSpPr>
            <a:spLocks noGrp="1"/>
          </p:cNvSpPr>
          <p:nvPr>
            <p:ph type="pic" idx="3"/>
          </p:nvPr>
        </p:nvSpPr>
        <p:spPr>
          <a:xfrm>
            <a:off x="8596800" y="223475"/>
            <a:ext cx="318600" cy="318600"/>
          </a:xfrm>
          <a:prstGeom prst="ellipse">
            <a:avLst/>
          </a:prstGeom>
          <a:noFill/>
          <a:ln>
            <a:noFill/>
          </a:ln>
        </p:spPr>
      </p:sp>
      <p:sp>
        <p:nvSpPr>
          <p:cNvPr id="563" name="Google Shape;563;p83"/>
          <p:cNvSpPr>
            <a:spLocks noGrp="1"/>
          </p:cNvSpPr>
          <p:nvPr>
            <p:ph type="pic" idx="4"/>
          </p:nvPr>
        </p:nvSpPr>
        <p:spPr>
          <a:xfrm>
            <a:off x="3765000" y="867000"/>
            <a:ext cx="1614000" cy="3409500"/>
          </a:xfrm>
          <a:prstGeom prst="roundRect">
            <a:avLst>
              <a:gd name="adj" fmla="val 8265"/>
            </a:avLst>
          </a:prstGeom>
          <a:noFill/>
          <a:ln w="76200" cap="flat" cmpd="sng">
            <a:solidFill>
              <a:schemeClr val="lt1"/>
            </a:solidFill>
            <a:prstDash val="solid"/>
            <a:round/>
            <a:headEnd type="none" w="sm" len="sm"/>
            <a:tailEnd type="none" w="sm" len="sm"/>
          </a:ln>
        </p:spPr>
      </p:sp>
      <p:sp>
        <p:nvSpPr>
          <p:cNvPr id="564" name="Google Shape;564;p83"/>
          <p:cNvSpPr>
            <a:spLocks noGrp="1"/>
          </p:cNvSpPr>
          <p:nvPr>
            <p:ph type="pic" idx="5"/>
          </p:nvPr>
        </p:nvSpPr>
        <p:spPr>
          <a:xfrm>
            <a:off x="6717150" y="867000"/>
            <a:ext cx="1614000" cy="3409500"/>
          </a:xfrm>
          <a:prstGeom prst="roundRect">
            <a:avLst>
              <a:gd name="adj" fmla="val 8265"/>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Mockup Tablet">
  <p:cSld name="CUSTOM_16_2_1">
    <p:bg>
      <p:bgPr>
        <a:solidFill>
          <a:schemeClr val="lt1"/>
        </a:solidFill>
        <a:effectLst/>
      </p:bgPr>
    </p:bg>
    <p:spTree>
      <p:nvGrpSpPr>
        <p:cNvPr id="1" name="Shape 565"/>
        <p:cNvGrpSpPr/>
        <p:nvPr/>
      </p:nvGrpSpPr>
      <p:grpSpPr>
        <a:xfrm>
          <a:off x="0" y="0"/>
          <a:ext cx="0" cy="0"/>
          <a:chOff x="0" y="0"/>
          <a:chExt cx="0" cy="0"/>
        </a:xfrm>
      </p:grpSpPr>
      <p:sp>
        <p:nvSpPr>
          <p:cNvPr id="566" name="Google Shape;566;p84"/>
          <p:cNvSpPr/>
          <p:nvPr/>
        </p:nvSpPr>
        <p:spPr>
          <a:xfrm rot="5400000">
            <a:off x="3618000" y="-382950"/>
            <a:ext cx="4914900" cy="5908500"/>
          </a:xfrm>
          <a:prstGeom prst="round2SameRect">
            <a:avLst>
              <a:gd name="adj1" fmla="val 319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4"/>
          <p:cNvSpPr/>
          <p:nvPr/>
        </p:nvSpPr>
        <p:spPr>
          <a:xfrm rot="-5400000">
            <a:off x="-837600" y="1065750"/>
            <a:ext cx="4914900" cy="3011100"/>
          </a:xfrm>
          <a:prstGeom prst="round2SameRect">
            <a:avLst>
              <a:gd name="adj1" fmla="val 5256"/>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4"/>
          <p:cNvSpPr>
            <a:spLocks noGrp="1"/>
          </p:cNvSpPr>
          <p:nvPr>
            <p:ph type="pic" idx="2"/>
          </p:nvPr>
        </p:nvSpPr>
        <p:spPr>
          <a:xfrm>
            <a:off x="8596800" y="223475"/>
            <a:ext cx="318600" cy="318600"/>
          </a:xfrm>
          <a:prstGeom prst="ellipse">
            <a:avLst/>
          </a:prstGeom>
          <a:noFill/>
          <a:ln>
            <a:noFill/>
          </a:ln>
        </p:spPr>
      </p:sp>
      <p:sp>
        <p:nvSpPr>
          <p:cNvPr id="569" name="Google Shape;569;p84"/>
          <p:cNvSpPr>
            <a:spLocks noGrp="1"/>
          </p:cNvSpPr>
          <p:nvPr>
            <p:ph type="pic" idx="3"/>
          </p:nvPr>
        </p:nvSpPr>
        <p:spPr>
          <a:xfrm>
            <a:off x="1988050" y="627575"/>
            <a:ext cx="5167800" cy="3888300"/>
          </a:xfrm>
          <a:prstGeom prst="roundRect">
            <a:avLst>
              <a:gd name="adj" fmla="val 4099"/>
            </a:avLst>
          </a:prstGeom>
          <a:noFill/>
          <a:ln w="76200" cap="flat" cmpd="sng">
            <a:solidFill>
              <a:schemeClr val="dk2"/>
            </a:solidFill>
            <a:prstDash val="solid"/>
            <a:round/>
            <a:headEnd type="none" w="sm" len="sm"/>
            <a:tailEnd type="none" w="sm" len="sm"/>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ockups Phone + Tablet">
  <p:cSld name="CUSTOM_16_1_1">
    <p:bg>
      <p:bgPr>
        <a:solidFill>
          <a:schemeClr val="lt1"/>
        </a:solidFill>
        <a:effectLst/>
      </p:bgPr>
    </p:bg>
    <p:spTree>
      <p:nvGrpSpPr>
        <p:cNvPr id="1" name="Shape 570"/>
        <p:cNvGrpSpPr/>
        <p:nvPr/>
      </p:nvGrpSpPr>
      <p:grpSpPr>
        <a:xfrm>
          <a:off x="0" y="0"/>
          <a:ext cx="0" cy="0"/>
          <a:chOff x="0" y="0"/>
          <a:chExt cx="0" cy="0"/>
        </a:xfrm>
      </p:grpSpPr>
      <p:sp>
        <p:nvSpPr>
          <p:cNvPr id="571" name="Google Shape;571;p85"/>
          <p:cNvSpPr>
            <a:spLocks noGrp="1"/>
          </p:cNvSpPr>
          <p:nvPr>
            <p:ph type="pic" idx="2"/>
          </p:nvPr>
        </p:nvSpPr>
        <p:spPr>
          <a:xfrm>
            <a:off x="812850" y="867000"/>
            <a:ext cx="1614000" cy="3409500"/>
          </a:xfrm>
          <a:prstGeom prst="roundRect">
            <a:avLst>
              <a:gd name="adj" fmla="val 8265"/>
            </a:avLst>
          </a:prstGeom>
          <a:noFill/>
          <a:ln w="76200" cap="flat" cmpd="sng">
            <a:solidFill>
              <a:schemeClr val="lt1"/>
            </a:solidFill>
            <a:prstDash val="solid"/>
            <a:round/>
            <a:headEnd type="none" w="sm" len="sm"/>
            <a:tailEnd type="none" w="sm" len="sm"/>
          </a:ln>
        </p:spPr>
      </p:sp>
      <p:sp>
        <p:nvSpPr>
          <p:cNvPr id="572" name="Google Shape;572;p85"/>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3" name="Google Shape;573;p85"/>
          <p:cNvSpPr>
            <a:spLocks noGrp="1"/>
          </p:cNvSpPr>
          <p:nvPr>
            <p:ph type="pic" idx="3"/>
          </p:nvPr>
        </p:nvSpPr>
        <p:spPr>
          <a:xfrm>
            <a:off x="8596800" y="223475"/>
            <a:ext cx="318600" cy="318600"/>
          </a:xfrm>
          <a:prstGeom prst="ellipse">
            <a:avLst/>
          </a:prstGeom>
          <a:noFill/>
          <a:ln>
            <a:noFill/>
          </a:ln>
        </p:spPr>
      </p:sp>
      <p:sp>
        <p:nvSpPr>
          <p:cNvPr id="574" name="Google Shape;574;p85"/>
          <p:cNvSpPr>
            <a:spLocks noGrp="1"/>
          </p:cNvSpPr>
          <p:nvPr>
            <p:ph type="pic" idx="4"/>
          </p:nvPr>
        </p:nvSpPr>
        <p:spPr>
          <a:xfrm>
            <a:off x="3874125" y="866550"/>
            <a:ext cx="4531500" cy="3409500"/>
          </a:xfrm>
          <a:prstGeom prst="roundRect">
            <a:avLst>
              <a:gd name="adj" fmla="val 4099"/>
            </a:avLst>
          </a:prstGeom>
          <a:noFill/>
          <a:ln w="76200" cap="flat" cmpd="sng">
            <a:solidFill>
              <a:schemeClr val="dk2"/>
            </a:solidFill>
            <a:prstDash val="solid"/>
            <a:round/>
            <a:headEnd type="none" w="sm" len="sm"/>
            <a:tailEnd type="none" w="sm" len="sm"/>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meline">
  <p:cSld name="CUSTOM_17">
    <p:bg>
      <p:bgPr>
        <a:solidFill>
          <a:schemeClr val="lt1"/>
        </a:solidFill>
        <a:effectLst/>
      </p:bgPr>
    </p:bg>
    <p:spTree>
      <p:nvGrpSpPr>
        <p:cNvPr id="1" name="Shape 575"/>
        <p:cNvGrpSpPr/>
        <p:nvPr/>
      </p:nvGrpSpPr>
      <p:grpSpPr>
        <a:xfrm>
          <a:off x="0" y="0"/>
          <a:ext cx="0" cy="0"/>
          <a:chOff x="0" y="0"/>
          <a:chExt cx="0" cy="0"/>
        </a:xfrm>
      </p:grpSpPr>
      <p:sp>
        <p:nvSpPr>
          <p:cNvPr id="576" name="Google Shape;576;p86"/>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7" name="Google Shape;577;p86"/>
          <p:cNvSpPr txBox="1">
            <a:spLocks noGrp="1"/>
          </p:cNvSpPr>
          <p:nvPr>
            <p:ph type="subTitle" idx="1"/>
          </p:nvPr>
        </p:nvSpPr>
        <p:spPr>
          <a:xfrm>
            <a:off x="440281" y="763675"/>
            <a:ext cx="2070300" cy="3640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400"/>
              <a:buFont typeface="Nanum Myeongjo"/>
              <a:buNone/>
              <a:defRPr sz="2400" b="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8" name="Google Shape;578;p86"/>
          <p:cNvSpPr txBox="1"/>
          <p:nvPr/>
        </p:nvSpPr>
        <p:spPr>
          <a:xfrm>
            <a:off x="871975" y="114300"/>
            <a:ext cx="1385400" cy="81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b="1">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579" name="Google Shape;579;p86"/>
          <p:cNvSpPr txBox="1">
            <a:spLocks noGrp="1"/>
          </p:cNvSpPr>
          <p:nvPr>
            <p:ph type="subTitle" idx="2"/>
          </p:nvPr>
        </p:nvSpPr>
        <p:spPr>
          <a:xfrm>
            <a:off x="580888" y="3286575"/>
            <a:ext cx="1757100" cy="118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None/>
              <a:defRPr sz="1000"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a:endParaRPr/>
          </a:p>
        </p:txBody>
      </p:sp>
      <p:sp>
        <p:nvSpPr>
          <p:cNvPr id="580" name="Google Shape;580;p86"/>
          <p:cNvSpPr txBox="1">
            <a:spLocks noGrp="1"/>
          </p:cNvSpPr>
          <p:nvPr>
            <p:ph type="title" idx="3"/>
          </p:nvPr>
        </p:nvSpPr>
        <p:spPr>
          <a:xfrm>
            <a:off x="440281" y="327150"/>
            <a:ext cx="2009100" cy="1325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Font typeface="Albert Sans"/>
              <a:buNone/>
              <a:defRPr sz="1400" b="1">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Large Pullquote">
  <p:cSld name="CUSTOM_18">
    <p:bg>
      <p:bgPr>
        <a:solidFill>
          <a:schemeClr val="accent2"/>
        </a:solidFill>
        <a:effectLst/>
      </p:bgPr>
    </p:bg>
    <p:spTree>
      <p:nvGrpSpPr>
        <p:cNvPr id="1" name="Shape 581"/>
        <p:cNvGrpSpPr/>
        <p:nvPr/>
      </p:nvGrpSpPr>
      <p:grpSpPr>
        <a:xfrm>
          <a:off x="0" y="0"/>
          <a:ext cx="0" cy="0"/>
          <a:chOff x="0" y="0"/>
          <a:chExt cx="0" cy="0"/>
        </a:xfrm>
      </p:grpSpPr>
      <p:sp>
        <p:nvSpPr>
          <p:cNvPr id="582" name="Google Shape;582;p87"/>
          <p:cNvSpPr txBox="1">
            <a:spLocks noGrp="1"/>
          </p:cNvSpPr>
          <p:nvPr>
            <p:ph type="subTitle" idx="1"/>
          </p:nvPr>
        </p:nvSpPr>
        <p:spPr>
          <a:xfrm>
            <a:off x="821950" y="763675"/>
            <a:ext cx="2070300" cy="36405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3" name="Google Shape;583;p87"/>
          <p:cNvSpPr/>
          <p:nvPr/>
        </p:nvSpPr>
        <p:spPr>
          <a:xfrm>
            <a:off x="114300" y="114300"/>
            <a:ext cx="8915400" cy="4914900"/>
          </a:xfrm>
          <a:prstGeom prst="roundRect">
            <a:avLst>
              <a:gd name="adj" fmla="val 33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7"/>
          <p:cNvSpPr txBox="1">
            <a:spLocks noGrp="1"/>
          </p:cNvSpPr>
          <p:nvPr>
            <p:ph type="subTitle" idx="2"/>
          </p:nvPr>
        </p:nvSpPr>
        <p:spPr>
          <a:xfrm>
            <a:off x="1062075" y="763675"/>
            <a:ext cx="7025400" cy="3640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600"/>
              <a:buFont typeface="Nanum Myeongjo"/>
              <a:buNone/>
              <a:defRPr sz="3600" b="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585" name="Google Shape;585;p87"/>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6" name="Google Shape;586;p87"/>
          <p:cNvSpPr>
            <a:spLocks noGrp="1"/>
          </p:cNvSpPr>
          <p:nvPr>
            <p:ph type="pic" idx="3"/>
          </p:nvPr>
        </p:nvSpPr>
        <p:spPr>
          <a:xfrm>
            <a:off x="8596800" y="223475"/>
            <a:ext cx="318600" cy="318600"/>
          </a:xfrm>
          <a:prstGeom prst="ellipse">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87"/>
        <p:cNvGrpSpPr/>
        <p:nvPr/>
      </p:nvGrpSpPr>
      <p:grpSpPr>
        <a:xfrm>
          <a:off x="0" y="0"/>
          <a:ext cx="0" cy="0"/>
          <a:chOff x="0" y="0"/>
          <a:chExt cx="0" cy="0"/>
        </a:xfrm>
      </p:grpSpPr>
      <p:sp>
        <p:nvSpPr>
          <p:cNvPr id="588" name="Google Shape;588;p8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89" name="Google Shape;589;p8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90" name="Google Shape;590;p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91"/>
        <p:cNvGrpSpPr/>
        <p:nvPr/>
      </p:nvGrpSpPr>
      <p:grpSpPr>
        <a:xfrm>
          <a:off x="0" y="0"/>
          <a:ext cx="0" cy="0"/>
          <a:chOff x="0" y="0"/>
          <a:chExt cx="0" cy="0"/>
        </a:xfrm>
      </p:grpSpPr>
      <p:sp>
        <p:nvSpPr>
          <p:cNvPr id="592" name="Google Shape;592;p8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93" name="Google Shape;593;p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594"/>
        <p:cNvGrpSpPr/>
        <p:nvPr/>
      </p:nvGrpSpPr>
      <p:grpSpPr>
        <a:xfrm>
          <a:off x="0" y="0"/>
          <a:ext cx="0" cy="0"/>
          <a:chOff x="0" y="0"/>
          <a:chExt cx="0" cy="0"/>
        </a:xfrm>
      </p:grpSpPr>
      <p:sp>
        <p:nvSpPr>
          <p:cNvPr id="595" name="Google Shape;595;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6" name="Google Shape;596;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97" name="Google Shape;597;p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598"/>
        <p:cNvGrpSpPr/>
        <p:nvPr/>
      </p:nvGrpSpPr>
      <p:grpSpPr>
        <a:xfrm>
          <a:off x="0" y="0"/>
          <a:ext cx="0" cy="0"/>
          <a:chOff x="0" y="0"/>
          <a:chExt cx="0" cy="0"/>
        </a:xfrm>
      </p:grpSpPr>
      <p:sp>
        <p:nvSpPr>
          <p:cNvPr id="599" name="Google Shape;599;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0" name="Google Shape;600;p9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01" name="Google Shape;601;p9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02" name="Google Shape;602;p9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Grid + Content">
  <p:cSld name="CUSTOM_3">
    <p:bg>
      <p:bgPr>
        <a:solidFill>
          <a:schemeClr val="lt1"/>
        </a:solid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body" idx="1"/>
          </p:nvPr>
        </p:nvSpPr>
        <p:spPr>
          <a:xfrm>
            <a:off x="5235220" y="2573350"/>
            <a:ext cx="3798300" cy="1907700"/>
          </a:xfrm>
          <a:prstGeom prst="rect">
            <a:avLst/>
          </a:prstGeom>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Albert Sans"/>
              <a:buChar char="●"/>
              <a:defRPr u="none">
                <a:solidFill>
                  <a:schemeClr val="dk2"/>
                </a:solidFill>
              </a:defRPr>
            </a:lvl1pPr>
            <a:lvl2pPr marL="914400" lvl="1" indent="-317500">
              <a:lnSpc>
                <a:spcPct val="115000"/>
              </a:lnSpc>
              <a:spcBef>
                <a:spcPts val="0"/>
              </a:spcBef>
              <a:spcAft>
                <a:spcPts val="0"/>
              </a:spcAft>
              <a:buClr>
                <a:schemeClr val="dk2"/>
              </a:buClr>
              <a:buSzPts val="1400"/>
              <a:buFont typeface="Albert Sans"/>
              <a:buChar char="○"/>
              <a:defRPr u="none">
                <a:solidFill>
                  <a:schemeClr val="dk2"/>
                </a:solidFill>
              </a:defRPr>
            </a:lvl2pPr>
            <a:lvl3pPr marL="1371600" lvl="2" indent="-317500">
              <a:lnSpc>
                <a:spcPct val="115000"/>
              </a:lnSpc>
              <a:spcBef>
                <a:spcPts val="0"/>
              </a:spcBef>
              <a:spcAft>
                <a:spcPts val="0"/>
              </a:spcAft>
              <a:buClr>
                <a:schemeClr val="dk2"/>
              </a:buClr>
              <a:buSzPts val="1400"/>
              <a:buFont typeface="Albert Sans"/>
              <a:buChar char="■"/>
              <a:defRPr u="none">
                <a:solidFill>
                  <a:schemeClr val="dk2"/>
                </a:solidFill>
              </a:defRPr>
            </a:lvl3pPr>
            <a:lvl4pPr marL="1828800" lvl="3" indent="-317500">
              <a:lnSpc>
                <a:spcPct val="115000"/>
              </a:lnSpc>
              <a:spcBef>
                <a:spcPts val="0"/>
              </a:spcBef>
              <a:spcAft>
                <a:spcPts val="0"/>
              </a:spcAft>
              <a:buClr>
                <a:schemeClr val="dk2"/>
              </a:buClr>
              <a:buSzPts val="1400"/>
              <a:buFont typeface="Albert Sans"/>
              <a:buChar char="●"/>
              <a:defRPr u="none">
                <a:solidFill>
                  <a:schemeClr val="dk2"/>
                </a:solidFill>
              </a:defRPr>
            </a:lvl4pPr>
            <a:lvl5pPr marL="2286000" lvl="4" indent="-317500">
              <a:lnSpc>
                <a:spcPct val="115000"/>
              </a:lnSpc>
              <a:spcBef>
                <a:spcPts val="0"/>
              </a:spcBef>
              <a:spcAft>
                <a:spcPts val="0"/>
              </a:spcAft>
              <a:buClr>
                <a:schemeClr val="dk2"/>
              </a:buClr>
              <a:buSzPts val="1400"/>
              <a:buFont typeface="Albert Sans"/>
              <a:buChar char="○"/>
              <a:defRPr u="none">
                <a:solidFill>
                  <a:schemeClr val="dk2"/>
                </a:solidFill>
              </a:defRPr>
            </a:lvl5pPr>
            <a:lvl6pPr marL="2743200" lvl="5" indent="-317500">
              <a:lnSpc>
                <a:spcPct val="115000"/>
              </a:lnSpc>
              <a:spcBef>
                <a:spcPts val="0"/>
              </a:spcBef>
              <a:spcAft>
                <a:spcPts val="0"/>
              </a:spcAft>
              <a:buClr>
                <a:schemeClr val="dk2"/>
              </a:buClr>
              <a:buSzPts val="1400"/>
              <a:buFont typeface="Albert Sans"/>
              <a:buChar char="■"/>
              <a:defRPr u="none">
                <a:solidFill>
                  <a:schemeClr val="dk2"/>
                </a:solidFill>
              </a:defRPr>
            </a:lvl6pPr>
            <a:lvl7pPr marL="3200400" lvl="6" indent="-317500">
              <a:lnSpc>
                <a:spcPct val="115000"/>
              </a:lnSpc>
              <a:spcBef>
                <a:spcPts val="0"/>
              </a:spcBef>
              <a:spcAft>
                <a:spcPts val="0"/>
              </a:spcAft>
              <a:buClr>
                <a:schemeClr val="dk2"/>
              </a:buClr>
              <a:buSzPts val="1400"/>
              <a:buFont typeface="Albert Sans"/>
              <a:buChar char="●"/>
              <a:defRPr u="none">
                <a:solidFill>
                  <a:schemeClr val="dk2"/>
                </a:solidFill>
              </a:defRPr>
            </a:lvl7pPr>
            <a:lvl8pPr marL="3657600" lvl="7" indent="-317500">
              <a:lnSpc>
                <a:spcPct val="115000"/>
              </a:lnSpc>
              <a:spcBef>
                <a:spcPts val="0"/>
              </a:spcBef>
              <a:spcAft>
                <a:spcPts val="0"/>
              </a:spcAft>
              <a:buClr>
                <a:schemeClr val="dk2"/>
              </a:buClr>
              <a:buSzPts val="1400"/>
              <a:buFont typeface="Albert Sans"/>
              <a:buChar char="○"/>
              <a:defRPr u="none">
                <a:solidFill>
                  <a:schemeClr val="dk2"/>
                </a:solidFill>
              </a:defRPr>
            </a:lvl8pPr>
            <a:lvl9pPr marL="4114800" lvl="8" indent="-317500">
              <a:lnSpc>
                <a:spcPct val="115000"/>
              </a:lnSpc>
              <a:spcBef>
                <a:spcPts val="0"/>
              </a:spcBef>
              <a:spcAft>
                <a:spcPts val="0"/>
              </a:spcAft>
              <a:buClr>
                <a:schemeClr val="dk2"/>
              </a:buClr>
              <a:buSzPts val="1400"/>
              <a:buFont typeface="Albert Sans"/>
              <a:buChar char="■"/>
              <a:defRPr u="none">
                <a:solidFill>
                  <a:schemeClr val="dk2"/>
                </a:solidFill>
              </a:defRPr>
            </a:lvl9pPr>
          </a:lstStyle>
          <a:p>
            <a:endParaRPr/>
          </a:p>
        </p:txBody>
      </p:sp>
      <p:sp>
        <p:nvSpPr>
          <p:cNvPr id="53" name="Google Shape;53;p10"/>
          <p:cNvSpPr txBox="1">
            <a:spLocks noGrp="1"/>
          </p:cNvSpPr>
          <p:nvPr>
            <p:ph type="body" idx="2"/>
          </p:nvPr>
        </p:nvSpPr>
        <p:spPr>
          <a:xfrm>
            <a:off x="5235220" y="750863"/>
            <a:ext cx="3729900" cy="16137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marL="914400" lvl="1"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marL="1371600" lvl="2"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marL="1828800" lvl="3"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marL="2286000" lvl="4"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marL="2743200" lvl="5"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marL="3200400" lvl="6"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marL="3657600" lvl="7"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marL="4114800" lvl="8" indent="-381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a:endParaRPr/>
          </a:p>
        </p:txBody>
      </p:sp>
      <p:sp>
        <p:nvSpPr>
          <p:cNvPr id="54" name="Google Shape;54;p10"/>
          <p:cNvSpPr txBox="1">
            <a:spLocks noGrp="1"/>
          </p:cNvSpPr>
          <p:nvPr>
            <p:ph type="title"/>
          </p:nvPr>
        </p:nvSpPr>
        <p:spPr>
          <a:xfrm>
            <a:off x="5257467" y="327150"/>
            <a:ext cx="27432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1400"/>
              <a:buFont typeface="Albert Sans"/>
              <a:buNone/>
              <a:defRPr sz="1400" b="1">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0"/>
          <p:cNvSpPr>
            <a:spLocks noGrp="1"/>
          </p:cNvSpPr>
          <p:nvPr>
            <p:ph type="pic" idx="3"/>
          </p:nvPr>
        </p:nvSpPr>
        <p:spPr>
          <a:xfrm>
            <a:off x="8596800" y="223475"/>
            <a:ext cx="318600" cy="318600"/>
          </a:xfrm>
          <a:prstGeom prst="ellipse">
            <a:avLst/>
          </a:prstGeom>
          <a:noFill/>
          <a:ln>
            <a:noFill/>
          </a:ln>
        </p:spPr>
      </p:sp>
      <p:sp>
        <p:nvSpPr>
          <p:cNvPr id="56" name="Google Shape;56;p10"/>
          <p:cNvSpPr txBox="1">
            <a:spLocks noGrp="1"/>
          </p:cNvSpPr>
          <p:nvPr>
            <p:ph type="title" idx="4"/>
          </p:nvPr>
        </p:nvSpPr>
        <p:spPr>
          <a:xfrm>
            <a:off x="7158725" y="4563900"/>
            <a:ext cx="1354500" cy="39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0"/>
          <p:cNvSpPr>
            <a:spLocks noGrp="1"/>
          </p:cNvSpPr>
          <p:nvPr>
            <p:ph type="pic" idx="5"/>
          </p:nvPr>
        </p:nvSpPr>
        <p:spPr>
          <a:xfrm rot="10800000">
            <a:off x="228600" y="2561290"/>
            <a:ext cx="2262600" cy="2348400"/>
          </a:xfrm>
          <a:prstGeom prst="round1Rect">
            <a:avLst>
              <a:gd name="adj" fmla="val 4873"/>
            </a:avLst>
          </a:prstGeom>
          <a:noFill/>
          <a:ln>
            <a:noFill/>
          </a:ln>
        </p:spPr>
      </p:sp>
      <p:sp>
        <p:nvSpPr>
          <p:cNvPr id="58" name="Google Shape;58;p10"/>
          <p:cNvSpPr>
            <a:spLocks noGrp="1"/>
          </p:cNvSpPr>
          <p:nvPr>
            <p:ph type="pic" idx="6"/>
          </p:nvPr>
        </p:nvSpPr>
        <p:spPr>
          <a:xfrm>
            <a:off x="2486554" y="223525"/>
            <a:ext cx="2262600" cy="2348400"/>
          </a:xfrm>
          <a:prstGeom prst="round1Rect">
            <a:avLst>
              <a:gd name="adj" fmla="val 4873"/>
            </a:avLst>
          </a:prstGeom>
          <a:noFill/>
          <a:ln>
            <a:noFill/>
          </a:ln>
        </p:spPr>
      </p:sp>
      <p:sp>
        <p:nvSpPr>
          <p:cNvPr id="59" name="Google Shape;59;p10"/>
          <p:cNvSpPr>
            <a:spLocks noGrp="1"/>
          </p:cNvSpPr>
          <p:nvPr>
            <p:ph type="pic" idx="7"/>
          </p:nvPr>
        </p:nvSpPr>
        <p:spPr>
          <a:xfrm rot="10800000" flipH="1">
            <a:off x="2486554" y="2561290"/>
            <a:ext cx="2262600" cy="2348400"/>
          </a:xfrm>
          <a:prstGeom prst="round1Rect">
            <a:avLst>
              <a:gd name="adj" fmla="val 4873"/>
            </a:avLst>
          </a:prstGeom>
          <a:noFill/>
          <a:ln>
            <a:noFill/>
          </a:ln>
        </p:spPr>
      </p:sp>
      <p:sp>
        <p:nvSpPr>
          <p:cNvPr id="60" name="Google Shape;60;p10"/>
          <p:cNvSpPr>
            <a:spLocks noGrp="1"/>
          </p:cNvSpPr>
          <p:nvPr>
            <p:ph type="pic" idx="8"/>
          </p:nvPr>
        </p:nvSpPr>
        <p:spPr>
          <a:xfrm flipH="1">
            <a:off x="228600" y="224575"/>
            <a:ext cx="2262600" cy="2348400"/>
          </a:xfrm>
          <a:prstGeom prst="round1Rect">
            <a:avLst>
              <a:gd name="adj" fmla="val 4873"/>
            </a:avLst>
          </a:prstGeom>
          <a:no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603"/>
        <p:cNvGrpSpPr/>
        <p:nvPr/>
      </p:nvGrpSpPr>
      <p:grpSpPr>
        <a:xfrm>
          <a:off x="0" y="0"/>
          <a:ext cx="0" cy="0"/>
          <a:chOff x="0" y="0"/>
          <a:chExt cx="0" cy="0"/>
        </a:xfrm>
      </p:grpSpPr>
      <p:sp>
        <p:nvSpPr>
          <p:cNvPr id="604" name="Google Shape;604;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5" name="Google Shape;605;p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606"/>
        <p:cNvGrpSpPr/>
        <p:nvPr/>
      </p:nvGrpSpPr>
      <p:grpSpPr>
        <a:xfrm>
          <a:off x="0" y="0"/>
          <a:ext cx="0" cy="0"/>
          <a:chOff x="0" y="0"/>
          <a:chExt cx="0" cy="0"/>
        </a:xfrm>
      </p:grpSpPr>
      <p:sp>
        <p:nvSpPr>
          <p:cNvPr id="607" name="Google Shape;607;p9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08" name="Google Shape;608;p9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09" name="Google Shape;609;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610"/>
        <p:cNvGrpSpPr/>
        <p:nvPr/>
      </p:nvGrpSpPr>
      <p:grpSpPr>
        <a:xfrm>
          <a:off x="0" y="0"/>
          <a:ext cx="0" cy="0"/>
          <a:chOff x="0" y="0"/>
          <a:chExt cx="0" cy="0"/>
        </a:xfrm>
      </p:grpSpPr>
      <p:sp>
        <p:nvSpPr>
          <p:cNvPr id="611" name="Google Shape;611;p9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12" name="Google Shape;612;p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613"/>
        <p:cNvGrpSpPr/>
        <p:nvPr/>
      </p:nvGrpSpPr>
      <p:grpSpPr>
        <a:xfrm>
          <a:off x="0" y="0"/>
          <a:ext cx="0" cy="0"/>
          <a:chOff x="0" y="0"/>
          <a:chExt cx="0" cy="0"/>
        </a:xfrm>
      </p:grpSpPr>
      <p:sp>
        <p:nvSpPr>
          <p:cNvPr id="614" name="Google Shape;614;p9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16" name="Google Shape;616;p9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617" name="Google Shape;617;p9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618" name="Google Shape;618;p9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619"/>
        <p:cNvGrpSpPr/>
        <p:nvPr/>
      </p:nvGrpSpPr>
      <p:grpSpPr>
        <a:xfrm>
          <a:off x="0" y="0"/>
          <a:ext cx="0" cy="0"/>
          <a:chOff x="0" y="0"/>
          <a:chExt cx="0" cy="0"/>
        </a:xfrm>
      </p:grpSpPr>
      <p:sp>
        <p:nvSpPr>
          <p:cNvPr id="620" name="Google Shape;620;p9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400"/>
              <a:buNone/>
              <a:defRPr/>
            </a:lvl1pPr>
          </a:lstStyle>
          <a:p>
            <a:endParaRPr/>
          </a:p>
        </p:txBody>
      </p:sp>
      <p:sp>
        <p:nvSpPr>
          <p:cNvPr id="621" name="Google Shape;621;p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622"/>
        <p:cNvGrpSpPr/>
        <p:nvPr/>
      </p:nvGrpSpPr>
      <p:grpSpPr>
        <a:xfrm>
          <a:off x="0" y="0"/>
          <a:ext cx="0" cy="0"/>
          <a:chOff x="0" y="0"/>
          <a:chExt cx="0" cy="0"/>
        </a:xfrm>
      </p:grpSpPr>
      <p:sp>
        <p:nvSpPr>
          <p:cNvPr id="623" name="Google Shape;623;p9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4" name="Google Shape;624;p9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25" name="Google Shape;625;p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6"/>
        <p:cNvGrpSpPr/>
        <p:nvPr/>
      </p:nvGrpSpPr>
      <p:grpSpPr>
        <a:xfrm>
          <a:off x="0" y="0"/>
          <a:ext cx="0" cy="0"/>
          <a:chOff x="0" y="0"/>
          <a:chExt cx="0" cy="0"/>
        </a:xfrm>
      </p:grpSpPr>
      <p:sp>
        <p:nvSpPr>
          <p:cNvPr id="627" name="Google Shape;627;p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628"/>
        <p:cNvGrpSpPr/>
        <p:nvPr/>
      </p:nvGrpSpPr>
      <p:grpSpPr>
        <a:xfrm>
          <a:off x="0" y="0"/>
          <a:ext cx="0" cy="0"/>
          <a:chOff x="0" y="0"/>
          <a:chExt cx="0" cy="0"/>
        </a:xfrm>
      </p:grpSpPr>
      <p:sp>
        <p:nvSpPr>
          <p:cNvPr id="629" name="Google Shape;629;p99"/>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0" name="Google Shape;630;p9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31" name="Google Shape;631;p99"/>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32" name="Google Shape;632;p99"/>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33" name="Google Shape;633;p99"/>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34" name="Google Shape;634;p99"/>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35" name="Google Shape;635;p99"/>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36" name="Google Shape;636;p99"/>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body and image">
  <p:cSld name="CUSTOM_8_1_1">
    <p:spTree>
      <p:nvGrpSpPr>
        <p:cNvPr id="1" name="Shape 637"/>
        <p:cNvGrpSpPr/>
        <p:nvPr/>
      </p:nvGrpSpPr>
      <p:grpSpPr>
        <a:xfrm>
          <a:off x="0" y="0"/>
          <a:ext cx="0" cy="0"/>
          <a:chOff x="0" y="0"/>
          <a:chExt cx="0" cy="0"/>
        </a:xfrm>
      </p:grpSpPr>
      <p:sp>
        <p:nvSpPr>
          <p:cNvPr id="638" name="Google Shape;638;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9" name="Google Shape;639;p100"/>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40" name="Google Shape;640;p100"/>
          <p:cNvSpPr>
            <a:spLocks noGrp="1"/>
          </p:cNvSpPr>
          <p:nvPr>
            <p:ph type="pic" idx="2"/>
          </p:nvPr>
        </p:nvSpPr>
        <p:spPr>
          <a:xfrm>
            <a:off x="4992024" y="1152775"/>
            <a:ext cx="3840300" cy="3416400"/>
          </a:xfrm>
          <a:prstGeom prst="rect">
            <a:avLst/>
          </a:prstGeom>
          <a:noFill/>
          <a:ln>
            <a:noFill/>
          </a:ln>
        </p:spPr>
      </p:sp>
      <p:sp>
        <p:nvSpPr>
          <p:cNvPr id="641" name="Google Shape;641;p10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642"/>
        <p:cNvGrpSpPr/>
        <p:nvPr/>
      </p:nvGrpSpPr>
      <p:grpSpPr>
        <a:xfrm>
          <a:off x="0" y="0"/>
          <a:ext cx="0" cy="0"/>
          <a:chOff x="0" y="0"/>
          <a:chExt cx="0" cy="0"/>
        </a:xfrm>
      </p:grpSpPr>
      <p:sp>
        <p:nvSpPr>
          <p:cNvPr id="643" name="Google Shape;643;p10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44" name="Google Shape;644;p101"/>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45" name="Google Shape;645;p101"/>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46" name="Google Shape;646;p101"/>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47" name="Google Shape;647;p101"/>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48" name="Google Shape;648;p101"/>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slideLayout" Target="../slideLayouts/slideLayout103.xml"/><Relationship Id="rId55" Type="http://schemas.openxmlformats.org/officeDocument/2006/relationships/theme" Target="../theme/theme2.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slideLayout" Target="../slideLayouts/slideLayout106.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54" Type="http://schemas.openxmlformats.org/officeDocument/2006/relationships/slideLayout" Target="../slideLayouts/slideLayout107.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47550" y="425875"/>
            <a:ext cx="2916300" cy="1288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a:endParaRPr/>
          </a:p>
        </p:txBody>
      </p:sp>
      <p:sp>
        <p:nvSpPr>
          <p:cNvPr id="7" name="Google Shape;7;p1"/>
          <p:cNvSpPr txBox="1">
            <a:spLocks noGrp="1"/>
          </p:cNvSpPr>
          <p:nvPr>
            <p:ph type="body" idx="1"/>
          </p:nvPr>
        </p:nvSpPr>
        <p:spPr>
          <a:xfrm>
            <a:off x="347550" y="1714375"/>
            <a:ext cx="5780700" cy="29163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marL="914400" lvl="1"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marL="1371600" lvl="2"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marL="1828800" lvl="3"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marL="2286000" lvl="4"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marL="2743200" lvl="5"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marL="3200400" lvl="6"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marL="3657600" lvl="7"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marL="4114800" lvl="8"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357"/>
        <p:cNvGrpSpPr/>
        <p:nvPr/>
      </p:nvGrpSpPr>
      <p:grpSpPr>
        <a:xfrm>
          <a:off x="0" y="0"/>
          <a:ext cx="0" cy="0"/>
          <a:chOff x="0" y="0"/>
          <a:chExt cx="0" cy="0"/>
        </a:xfrm>
      </p:grpSpPr>
      <p:sp>
        <p:nvSpPr>
          <p:cNvPr id="358" name="Google Shape;358;p55"/>
          <p:cNvSpPr txBox="1">
            <a:spLocks noGrp="1"/>
          </p:cNvSpPr>
          <p:nvPr>
            <p:ph type="title"/>
          </p:nvPr>
        </p:nvSpPr>
        <p:spPr>
          <a:xfrm>
            <a:off x="347550" y="425875"/>
            <a:ext cx="2916300" cy="1288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a:endParaRPr/>
          </a:p>
        </p:txBody>
      </p:sp>
      <p:sp>
        <p:nvSpPr>
          <p:cNvPr id="359" name="Google Shape;359;p55"/>
          <p:cNvSpPr txBox="1">
            <a:spLocks noGrp="1"/>
          </p:cNvSpPr>
          <p:nvPr>
            <p:ph type="body" idx="1"/>
          </p:nvPr>
        </p:nvSpPr>
        <p:spPr>
          <a:xfrm>
            <a:off x="347550" y="1714375"/>
            <a:ext cx="5780700" cy="29163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marL="914400" lvl="1"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marL="1371600" lvl="2"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marL="1828800" lvl="3"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marL="2286000" lvl="4"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marL="2743200" lvl="5"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marL="3200400" lvl="6"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marL="3657600" lvl="7"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marL="4114800" lvl="8" indent="-3175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752" r:id="rId52"/>
    <p:sldLayoutId id="2147483753" r:id="rId53"/>
    <p:sldLayoutId id="2147483756" r:id="rId5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6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6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69.xml"/><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69.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59.xml"/><Relationship Id="rId5" Type="http://schemas.openxmlformats.org/officeDocument/2006/relationships/image" Target="../media/image23.png"/><Relationship Id="rId4" Type="http://schemas.openxmlformats.org/officeDocument/2006/relationships/hyperlink" Target="https://americogamarra.shinyapps.io/GeoVisMap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0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84.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84.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57.xml"/><Relationship Id="rId4" Type="http://schemas.openxmlformats.org/officeDocument/2006/relationships/image" Target="../media/image41.gif"/></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016/j.jeem.2013.11.008" TargetMode="External"/><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5811/westjem.2012.3.11746" TargetMode="External"/><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177/1362480611416843" TargetMode="External"/><Relationship Id="rId2" Type="http://schemas.openxmlformats.org/officeDocument/2006/relationships/notesSlide" Target="../notesSlides/notesSlide36.xml"/><Relationship Id="rId1" Type="http://schemas.openxmlformats.org/officeDocument/2006/relationships/slideLayout" Target="../slideLayouts/slideLayout64.xml"/><Relationship Id="rId5" Type="http://schemas.openxmlformats.org/officeDocument/2006/relationships/image" Target="../media/image4.png"/><Relationship Id="rId4" Type="http://schemas.openxmlformats.org/officeDocument/2006/relationships/hyperlink" Target="https://doi.org/10.1177/0013916518781197"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177/0306624X20969934" TargetMode="External"/><Relationship Id="rId2" Type="http://schemas.openxmlformats.org/officeDocument/2006/relationships/notesSlide" Target="../notesSlides/notesSlide37.xml"/><Relationship Id="rId1" Type="http://schemas.openxmlformats.org/officeDocument/2006/relationships/slideLayout" Target="../slideLayouts/slideLayout64.xml"/><Relationship Id="rId5" Type="http://schemas.openxmlformats.org/officeDocument/2006/relationships/image" Target="../media/image4.png"/><Relationship Id="rId4" Type="http://schemas.openxmlformats.org/officeDocument/2006/relationships/hyperlink" Target="https://doi.org/10.1007/s10611-013-9411-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09"/>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a:t>
            </a:fld>
            <a:endParaRPr/>
          </a:p>
        </p:txBody>
      </p:sp>
      <p:sp>
        <p:nvSpPr>
          <p:cNvPr id="714" name="Google Shape;714;p109"/>
          <p:cNvSpPr txBox="1">
            <a:spLocks noGrp="1"/>
          </p:cNvSpPr>
          <p:nvPr>
            <p:ph type="title" idx="3"/>
          </p:nvPr>
        </p:nvSpPr>
        <p:spPr>
          <a:xfrm>
            <a:off x="3429926" y="816425"/>
            <a:ext cx="27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EPPS 6356</a:t>
            </a:r>
            <a:endParaRPr/>
          </a:p>
        </p:txBody>
      </p:sp>
      <p:sp>
        <p:nvSpPr>
          <p:cNvPr id="715" name="Google Shape;715;p109"/>
          <p:cNvSpPr txBox="1">
            <a:spLocks noGrp="1"/>
          </p:cNvSpPr>
          <p:nvPr>
            <p:ph type="title"/>
          </p:nvPr>
        </p:nvSpPr>
        <p:spPr>
          <a:xfrm>
            <a:off x="3389100" y="1248575"/>
            <a:ext cx="5174700" cy="18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Climate Change and Crime</a:t>
            </a:r>
            <a:endParaRPr sz="4000"/>
          </a:p>
        </p:txBody>
      </p:sp>
      <p:sp>
        <p:nvSpPr>
          <p:cNvPr id="716" name="Google Shape;716;p109"/>
          <p:cNvSpPr txBox="1">
            <a:spLocks noGrp="1"/>
          </p:cNvSpPr>
          <p:nvPr>
            <p:ph type="subTitle" idx="1"/>
          </p:nvPr>
        </p:nvSpPr>
        <p:spPr>
          <a:xfrm>
            <a:off x="3436576" y="3558850"/>
            <a:ext cx="1309200" cy="90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Contributor</a:t>
            </a:r>
            <a:endParaRPr b="1"/>
          </a:p>
          <a:p>
            <a:pPr marL="0" lvl="0" indent="0" algn="l" rtl="0">
              <a:spcBef>
                <a:spcPts val="0"/>
              </a:spcBef>
              <a:spcAft>
                <a:spcPts val="0"/>
              </a:spcAft>
              <a:buNone/>
            </a:pPr>
            <a:r>
              <a:rPr lang="en"/>
              <a:t>Americo Gamarra</a:t>
            </a:r>
            <a:endParaRPr/>
          </a:p>
        </p:txBody>
      </p:sp>
      <p:sp>
        <p:nvSpPr>
          <p:cNvPr id="717" name="Google Shape;717;p109"/>
          <p:cNvSpPr txBox="1">
            <a:spLocks noGrp="1"/>
          </p:cNvSpPr>
          <p:nvPr>
            <p:ph type="subTitle" idx="4"/>
          </p:nvPr>
        </p:nvSpPr>
        <p:spPr>
          <a:xfrm>
            <a:off x="4789401" y="3558850"/>
            <a:ext cx="1309200" cy="90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Contributor</a:t>
            </a:r>
            <a:endParaRPr b="1"/>
          </a:p>
          <a:p>
            <a:pPr marL="0" lvl="0" indent="0" algn="l" rtl="0">
              <a:spcBef>
                <a:spcPts val="0"/>
              </a:spcBef>
              <a:spcAft>
                <a:spcPts val="0"/>
              </a:spcAft>
              <a:buNone/>
            </a:pPr>
            <a:r>
              <a:rPr lang="en-US"/>
              <a:t>Brennan Stout</a:t>
            </a:r>
            <a:endParaRPr/>
          </a:p>
        </p:txBody>
      </p:sp>
      <p:pic>
        <p:nvPicPr>
          <p:cNvPr id="718" name="Google Shape;718;p109"/>
          <p:cNvPicPr preferRelativeResize="0">
            <a:picLocks noGrp="1"/>
          </p:cNvPicPr>
          <p:nvPr>
            <p:ph type="pic" idx="5"/>
          </p:nvPr>
        </p:nvPicPr>
        <p:blipFill rotWithShape="1">
          <a:blip r:embed="rId3">
            <a:alphaModFix/>
          </a:blip>
          <a:srcRect l="9455" r="9455"/>
          <a:stretch/>
        </p:blipFill>
        <p:spPr>
          <a:xfrm>
            <a:off x="228600" y="223475"/>
            <a:ext cx="2857200" cy="2348100"/>
          </a:xfrm>
          <a:prstGeom prst="round2SameRect">
            <a:avLst>
              <a:gd name="adj1" fmla="val 16667"/>
              <a:gd name="adj2" fmla="val 0"/>
            </a:avLst>
          </a:prstGeom>
        </p:spPr>
      </p:pic>
      <p:pic>
        <p:nvPicPr>
          <p:cNvPr id="719" name="Google Shape;719;p109" descr="Hexagonal icon."/>
          <p:cNvPicPr preferRelativeResize="0">
            <a:picLocks noGrp="1"/>
          </p:cNvPicPr>
          <p:nvPr>
            <p:ph type="pic" idx="2"/>
          </p:nvPr>
        </p:nvPicPr>
        <p:blipFill rotWithShape="1">
          <a:blip r:embed="rId4">
            <a:alphaModFix/>
          </a:blip>
          <a:srcRect t="6732" b="6732"/>
          <a:stretch/>
        </p:blipFill>
        <p:spPr>
          <a:xfrm>
            <a:off x="8596800" y="223475"/>
            <a:ext cx="318600" cy="318600"/>
          </a:xfrm>
          <a:prstGeom prst="ellipse">
            <a:avLst/>
          </a:prstGeom>
        </p:spPr>
      </p:pic>
      <p:pic>
        <p:nvPicPr>
          <p:cNvPr id="720" name="Google Shape;720;p109"/>
          <p:cNvPicPr preferRelativeResize="0">
            <a:picLocks noGrp="1"/>
          </p:cNvPicPr>
          <p:nvPr>
            <p:ph type="pic" idx="6"/>
          </p:nvPr>
        </p:nvPicPr>
        <p:blipFill rotWithShape="1">
          <a:blip r:embed="rId5">
            <a:alphaModFix/>
          </a:blip>
          <a:srcRect l="9716" r="9716"/>
          <a:stretch/>
        </p:blipFill>
        <p:spPr>
          <a:xfrm>
            <a:off x="228600" y="2564446"/>
            <a:ext cx="2857200" cy="2348100"/>
          </a:xfrm>
          <a:prstGeom prst="round2SameRect">
            <a:avLst>
              <a:gd name="adj1" fmla="val 0"/>
              <a:gd name="adj2" fmla="val 6437"/>
            </a:avLst>
          </a:prstGeom>
        </p:spPr>
      </p:pic>
      <p:sp>
        <p:nvSpPr>
          <p:cNvPr id="721" name="Google Shape;721;p109"/>
          <p:cNvSpPr/>
          <p:nvPr/>
        </p:nvSpPr>
        <p:spPr>
          <a:xfrm>
            <a:off x="8596792" y="4601400"/>
            <a:ext cx="318600" cy="318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722" name="Google Shape;722;p109"/>
          <p:cNvSpPr txBox="1">
            <a:spLocks noGrp="1"/>
          </p:cNvSpPr>
          <p:nvPr>
            <p:ph type="sldNum" idx="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1</a:t>
            </a:fld>
            <a:endParaRPr sz="1000">
              <a:solidFill>
                <a:schemeClr val="dk2"/>
              </a:solidFill>
              <a:latin typeface="Albert Sans"/>
              <a:ea typeface="Albert Sans"/>
              <a:cs typeface="Albert Sans"/>
              <a:sym typeface="Albert Sans"/>
            </a:endParaRPr>
          </a:p>
        </p:txBody>
      </p:sp>
      <p:sp>
        <p:nvSpPr>
          <p:cNvPr id="723" name="Google Shape;723;p109"/>
          <p:cNvSpPr txBox="1">
            <a:spLocks noGrp="1"/>
          </p:cNvSpPr>
          <p:nvPr>
            <p:ph type="subTitle" idx="1"/>
          </p:nvPr>
        </p:nvSpPr>
        <p:spPr>
          <a:xfrm>
            <a:off x="6003688" y="3558850"/>
            <a:ext cx="1309200" cy="90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Contributor</a:t>
            </a:r>
            <a:endParaRPr b="1"/>
          </a:p>
          <a:p>
            <a:pPr marL="0" lvl="0" indent="0" algn="l" rtl="0">
              <a:spcBef>
                <a:spcPts val="0"/>
              </a:spcBef>
              <a:spcAft>
                <a:spcPts val="0"/>
              </a:spcAft>
              <a:buNone/>
            </a:pPr>
            <a:r>
              <a:rPr lang="en"/>
              <a:t>Changho Lee</a:t>
            </a:r>
            <a:endParaRPr/>
          </a:p>
        </p:txBody>
      </p:sp>
      <p:sp>
        <p:nvSpPr>
          <p:cNvPr id="724" name="Google Shape;724;p109"/>
          <p:cNvSpPr txBox="1">
            <a:spLocks noGrp="1"/>
          </p:cNvSpPr>
          <p:nvPr>
            <p:ph type="subTitle" idx="4"/>
          </p:nvPr>
        </p:nvSpPr>
        <p:spPr>
          <a:xfrm>
            <a:off x="7177919" y="3556469"/>
            <a:ext cx="1309200" cy="90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Contributor</a:t>
            </a:r>
            <a:endParaRPr b="1"/>
          </a:p>
          <a:p>
            <a:pPr marL="0" lvl="0" indent="0" algn="l" rtl="0">
              <a:spcBef>
                <a:spcPts val="0"/>
              </a:spcBef>
              <a:spcAft>
                <a:spcPts val="0"/>
              </a:spcAft>
              <a:buNone/>
            </a:pPr>
            <a:r>
              <a:rPr lang="en"/>
              <a:t>Umme Kulsum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17"/>
          <p:cNvSpPr/>
          <p:nvPr/>
        </p:nvSpPr>
        <p:spPr>
          <a:xfrm rot="-5400000">
            <a:off x="3820050" y="-3591750"/>
            <a:ext cx="1478700" cy="8890200"/>
          </a:xfrm>
          <a:prstGeom prst="round2SameRect">
            <a:avLst>
              <a:gd name="adj1" fmla="val 3491"/>
              <a:gd name="adj2" fmla="val 50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35" name="Google Shape;835;p117"/>
          <p:cNvSpPr/>
          <p:nvPr/>
        </p:nvSpPr>
        <p:spPr>
          <a:xfrm>
            <a:off x="7158725" y="4601400"/>
            <a:ext cx="1354500" cy="318600"/>
          </a:xfrm>
          <a:prstGeom prst="roundRect">
            <a:avLst>
              <a:gd name="adj" fmla="val 1629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836" name="Google Shape;836;p117"/>
          <p:cNvSpPr/>
          <p:nvPr/>
        </p:nvSpPr>
        <p:spPr>
          <a:xfrm>
            <a:off x="8596792" y="4601400"/>
            <a:ext cx="318600" cy="318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837" name="Google Shape;837;p117"/>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10</a:t>
            </a:fld>
            <a:endParaRPr sz="1000">
              <a:solidFill>
                <a:schemeClr val="dk2"/>
              </a:solidFill>
              <a:latin typeface="Albert Sans"/>
              <a:ea typeface="Albert Sans"/>
              <a:cs typeface="Albert Sans"/>
              <a:sym typeface="Albert Sans"/>
            </a:endParaRPr>
          </a:p>
        </p:txBody>
      </p:sp>
      <p:sp>
        <p:nvSpPr>
          <p:cNvPr id="838" name="Google Shape;838;p117"/>
          <p:cNvSpPr txBox="1">
            <a:spLocks noGrp="1"/>
          </p:cNvSpPr>
          <p:nvPr>
            <p:ph type="title"/>
          </p:nvPr>
        </p:nvSpPr>
        <p:spPr>
          <a:xfrm>
            <a:off x="932850" y="425575"/>
            <a:ext cx="7046400" cy="96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4800" b="1"/>
              <a:t>iv</a:t>
            </a:r>
            <a:r>
              <a:rPr lang="en" sz="4800"/>
              <a:t>. Geographical Scope</a:t>
            </a:r>
            <a:endParaRPr sz="4800"/>
          </a:p>
        </p:txBody>
      </p:sp>
      <p:sp>
        <p:nvSpPr>
          <p:cNvPr id="839" name="Google Shape;839;p117"/>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pic>
        <p:nvPicPr>
          <p:cNvPr id="840" name="Google Shape;840;p117" descr="Hexagonal icon."/>
          <p:cNvPicPr preferRelativeResize="0">
            <a:picLocks noGrp="1"/>
          </p:cNvPicPr>
          <p:nvPr>
            <p:ph type="pic" idx="4"/>
          </p:nvPr>
        </p:nvPicPr>
        <p:blipFill rotWithShape="1">
          <a:blip r:embed="rId3">
            <a:alphaModFix/>
          </a:blip>
          <a:srcRect t="6589" b="6597"/>
          <a:stretch/>
        </p:blipFill>
        <p:spPr>
          <a:xfrm>
            <a:off x="8596800" y="223475"/>
            <a:ext cx="318600" cy="318600"/>
          </a:xfrm>
          <a:prstGeom prst="ellipse">
            <a:avLst/>
          </a:prstGeom>
        </p:spPr>
      </p:pic>
      <p:sp>
        <p:nvSpPr>
          <p:cNvPr id="841" name="Google Shape;841;p117"/>
          <p:cNvSpPr txBox="1">
            <a:spLocks noGrp="1"/>
          </p:cNvSpPr>
          <p:nvPr>
            <p:ph type="subTitle" idx="1"/>
          </p:nvPr>
        </p:nvSpPr>
        <p:spPr>
          <a:xfrm>
            <a:off x="942150" y="2009481"/>
            <a:ext cx="7654800" cy="16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u="none">
                <a:effectLst/>
                <a:latin typeface="Century" panose="02040604050505020304" pitchFamily="18" charset="0"/>
                <a:ea typeface="Century" panose="02040604050505020304" pitchFamily="18" charset="0"/>
                <a:cs typeface="Century" panose="02040604050505020304" pitchFamily="18" charset="0"/>
              </a:rPr>
              <a:t>The scale of the studies also varies. Some researchers looked into this at a larger scale and others at a local scale. </a:t>
            </a:r>
            <a:endParaRPr u="non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18"/>
          <p:cNvSpPr/>
          <p:nvPr/>
        </p:nvSpPr>
        <p:spPr>
          <a:xfrm>
            <a:off x="7158725" y="4601400"/>
            <a:ext cx="1354500" cy="318600"/>
          </a:xfrm>
          <a:prstGeom prst="roundRect">
            <a:avLst>
              <a:gd name="adj" fmla="val 16290"/>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847" name="Google Shape;847;p118"/>
          <p:cNvSpPr/>
          <p:nvPr/>
        </p:nvSpPr>
        <p:spPr>
          <a:xfrm>
            <a:off x="8596792" y="4601400"/>
            <a:ext cx="318600" cy="318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848" name="Google Shape;848;p118"/>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11</a:t>
            </a:fld>
            <a:endParaRPr sz="1000">
              <a:solidFill>
                <a:schemeClr val="dk2"/>
              </a:solidFill>
              <a:latin typeface="Albert Sans"/>
              <a:ea typeface="Albert Sans"/>
              <a:cs typeface="Albert Sans"/>
              <a:sym typeface="Albert Sans"/>
            </a:endParaRPr>
          </a:p>
        </p:txBody>
      </p:sp>
      <p:sp>
        <p:nvSpPr>
          <p:cNvPr id="849" name="Google Shape;849;p118"/>
          <p:cNvSpPr txBox="1">
            <a:spLocks noGrp="1"/>
          </p:cNvSpPr>
          <p:nvPr>
            <p:ph type="title"/>
          </p:nvPr>
        </p:nvSpPr>
        <p:spPr>
          <a:xfrm>
            <a:off x="884900" y="1024150"/>
            <a:ext cx="7628400" cy="14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600"/>
              <a:t>Methodology</a:t>
            </a:r>
            <a:endParaRPr sz="8600"/>
          </a:p>
        </p:txBody>
      </p:sp>
      <p:pic>
        <p:nvPicPr>
          <p:cNvPr id="850" name="Google Shape;850;p118" descr="Hexagonal icon."/>
          <p:cNvPicPr preferRelativeResize="0">
            <a:picLocks noGrp="1"/>
          </p:cNvPicPr>
          <p:nvPr>
            <p:ph type="pic" idx="2"/>
          </p:nvPr>
        </p:nvPicPr>
        <p:blipFill rotWithShape="1">
          <a:blip r:embed="rId3">
            <a:alphaModFix/>
          </a:blip>
          <a:srcRect t="6589" b="6597"/>
          <a:stretch/>
        </p:blipFill>
        <p:spPr>
          <a:xfrm>
            <a:off x="8596800" y="223475"/>
            <a:ext cx="318600" cy="318600"/>
          </a:xfrm>
          <a:prstGeom prst="ellipse">
            <a:avLst/>
          </a:prstGeom>
        </p:spPr>
      </p:pic>
      <p:sp>
        <p:nvSpPr>
          <p:cNvPr id="851" name="Google Shape;851;p118"/>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852" name="Google Shape;852;p118"/>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3">
          <a:extLst>
            <a:ext uri="{FF2B5EF4-FFF2-40B4-BE49-F238E27FC236}">
              <a16:creationId xmlns:a16="http://schemas.microsoft.com/office/drawing/2014/main" id="{6F909D67-3ECC-53C8-CEDF-B0992402CAEA}"/>
            </a:ext>
          </a:extLst>
        </p:cNvPr>
        <p:cNvGrpSpPr/>
        <p:nvPr/>
      </p:nvGrpSpPr>
      <p:grpSpPr>
        <a:xfrm>
          <a:off x="0" y="0"/>
          <a:ext cx="0" cy="0"/>
          <a:chOff x="0" y="0"/>
          <a:chExt cx="0" cy="0"/>
        </a:xfrm>
      </p:grpSpPr>
      <p:sp>
        <p:nvSpPr>
          <p:cNvPr id="834" name="Google Shape;834;p117">
            <a:extLst>
              <a:ext uri="{FF2B5EF4-FFF2-40B4-BE49-F238E27FC236}">
                <a16:creationId xmlns:a16="http://schemas.microsoft.com/office/drawing/2014/main" id="{85D72D83-11C0-9C3B-B733-5FA56C202DDD}"/>
              </a:ext>
            </a:extLst>
          </p:cNvPr>
          <p:cNvSpPr/>
          <p:nvPr/>
        </p:nvSpPr>
        <p:spPr>
          <a:xfrm rot="-5400000">
            <a:off x="3820050" y="-3591750"/>
            <a:ext cx="1478700" cy="8890200"/>
          </a:xfrm>
          <a:prstGeom prst="round2SameRect">
            <a:avLst>
              <a:gd name="adj1" fmla="val 3491"/>
              <a:gd name="adj2" fmla="val 5007"/>
            </a:avLst>
          </a:prstGeom>
          <a:solidFill>
            <a:srgbClr val="3CBE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35" name="Google Shape;835;p117">
            <a:extLst>
              <a:ext uri="{FF2B5EF4-FFF2-40B4-BE49-F238E27FC236}">
                <a16:creationId xmlns:a16="http://schemas.microsoft.com/office/drawing/2014/main" id="{2EAB2C4E-BED0-5D18-0520-0835198CC8D5}"/>
              </a:ext>
            </a:extLst>
          </p:cNvPr>
          <p:cNvSpPr/>
          <p:nvPr/>
        </p:nvSpPr>
        <p:spPr>
          <a:xfrm>
            <a:off x="7158725" y="4601400"/>
            <a:ext cx="1354500" cy="318600"/>
          </a:xfrm>
          <a:prstGeom prst="roundRect">
            <a:avLst>
              <a:gd name="adj" fmla="val 1629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836" name="Google Shape;836;p117">
            <a:extLst>
              <a:ext uri="{FF2B5EF4-FFF2-40B4-BE49-F238E27FC236}">
                <a16:creationId xmlns:a16="http://schemas.microsoft.com/office/drawing/2014/main" id="{31839BB8-F637-8404-AC8B-4012B4DDCD9C}"/>
              </a:ext>
            </a:extLst>
          </p:cNvPr>
          <p:cNvSpPr/>
          <p:nvPr/>
        </p:nvSpPr>
        <p:spPr>
          <a:xfrm>
            <a:off x="8596792" y="4601400"/>
            <a:ext cx="318600" cy="318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837" name="Google Shape;837;p117">
            <a:extLst>
              <a:ext uri="{FF2B5EF4-FFF2-40B4-BE49-F238E27FC236}">
                <a16:creationId xmlns:a16="http://schemas.microsoft.com/office/drawing/2014/main" id="{E0FD106E-D05D-13E1-60E3-5D31AAA67B61}"/>
              </a:ext>
            </a:extLst>
          </p:cNvPr>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12</a:t>
            </a:fld>
            <a:endParaRPr sz="1000">
              <a:solidFill>
                <a:schemeClr val="dk2"/>
              </a:solidFill>
              <a:latin typeface="Albert Sans"/>
              <a:ea typeface="Albert Sans"/>
              <a:cs typeface="Albert Sans"/>
              <a:sym typeface="Albert Sans"/>
            </a:endParaRPr>
          </a:p>
        </p:txBody>
      </p:sp>
      <p:sp>
        <p:nvSpPr>
          <p:cNvPr id="838" name="Google Shape;838;p117">
            <a:extLst>
              <a:ext uri="{FF2B5EF4-FFF2-40B4-BE49-F238E27FC236}">
                <a16:creationId xmlns:a16="http://schemas.microsoft.com/office/drawing/2014/main" id="{79191A75-4D0E-67D4-D1F3-95A98A29E875}"/>
              </a:ext>
            </a:extLst>
          </p:cNvPr>
          <p:cNvSpPr txBox="1">
            <a:spLocks noGrp="1"/>
          </p:cNvSpPr>
          <p:nvPr>
            <p:ph type="title"/>
          </p:nvPr>
        </p:nvSpPr>
        <p:spPr>
          <a:xfrm>
            <a:off x="932850" y="425575"/>
            <a:ext cx="7046400" cy="96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4000" b="1" err="1"/>
              <a:t>i</a:t>
            </a:r>
            <a:r>
              <a:rPr lang="en" sz="4000" b="1"/>
              <a:t>. Exploratory Data Analysis</a:t>
            </a:r>
            <a:endParaRPr sz="4000"/>
          </a:p>
        </p:txBody>
      </p:sp>
      <p:sp>
        <p:nvSpPr>
          <p:cNvPr id="839" name="Google Shape;839;p117">
            <a:extLst>
              <a:ext uri="{FF2B5EF4-FFF2-40B4-BE49-F238E27FC236}">
                <a16:creationId xmlns:a16="http://schemas.microsoft.com/office/drawing/2014/main" id="{1E4FC420-389B-EDCC-9E5D-51C58F8C8FE2}"/>
              </a:ext>
            </a:extLst>
          </p:cNvPr>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pic>
        <p:nvPicPr>
          <p:cNvPr id="840" name="Google Shape;840;p117" descr="Hexagonal icon.">
            <a:extLst>
              <a:ext uri="{FF2B5EF4-FFF2-40B4-BE49-F238E27FC236}">
                <a16:creationId xmlns:a16="http://schemas.microsoft.com/office/drawing/2014/main" id="{6C9B84BE-BD6E-14A0-642C-BE57CDA436BA}"/>
              </a:ext>
            </a:extLst>
          </p:cNvPr>
          <p:cNvPicPr preferRelativeResize="0">
            <a:picLocks noGrp="1"/>
          </p:cNvPicPr>
          <p:nvPr>
            <p:ph type="pic" idx="4"/>
          </p:nvPr>
        </p:nvPicPr>
        <p:blipFill rotWithShape="1">
          <a:blip r:embed="rId3">
            <a:alphaModFix/>
          </a:blip>
          <a:srcRect t="6589" b="6597"/>
          <a:stretch/>
        </p:blipFill>
        <p:spPr>
          <a:xfrm>
            <a:off x="8596800" y="223475"/>
            <a:ext cx="318600" cy="318600"/>
          </a:xfrm>
          <a:prstGeom prst="ellipse">
            <a:avLst/>
          </a:prstGeom>
        </p:spPr>
      </p:pic>
      <p:sp>
        <p:nvSpPr>
          <p:cNvPr id="841" name="Google Shape;841;p117">
            <a:extLst>
              <a:ext uri="{FF2B5EF4-FFF2-40B4-BE49-F238E27FC236}">
                <a16:creationId xmlns:a16="http://schemas.microsoft.com/office/drawing/2014/main" id="{76CB31BB-2FF1-F62E-77ED-9406B0CDA24D}"/>
              </a:ext>
            </a:extLst>
          </p:cNvPr>
          <p:cNvSpPr txBox="1">
            <a:spLocks noGrp="1"/>
          </p:cNvSpPr>
          <p:nvPr>
            <p:ph type="subTitle" idx="1"/>
          </p:nvPr>
        </p:nvSpPr>
        <p:spPr>
          <a:xfrm>
            <a:off x="942150" y="2009481"/>
            <a:ext cx="7654800" cy="1687800"/>
          </a:xfrm>
          <a:prstGeom prst="rect">
            <a:avLst/>
          </a:prstGeom>
        </p:spPr>
        <p:txBody>
          <a:bodyPr spcFirstLastPara="1" wrap="square" lIns="91425" tIns="91425" rIns="91425" bIns="91425" anchor="t" anchorCtr="0">
            <a:noAutofit/>
          </a:bodyPr>
          <a:lstStyle/>
          <a:p>
            <a:pPr marL="285750" indent="-285750">
              <a:buFont typeface="Arial"/>
              <a:buChar char="•"/>
            </a:pPr>
            <a:r>
              <a:rPr lang="en-US" sz="1800" u="none">
                <a:latin typeface="Century"/>
              </a:rPr>
              <a:t>Aggregating data to check for relationships provide conflicting results</a:t>
            </a:r>
          </a:p>
          <a:p>
            <a:pPr marL="285750" indent="-285750">
              <a:buFont typeface="Arial"/>
              <a:buChar char="•"/>
            </a:pPr>
            <a:r>
              <a:rPr lang="en-US" sz="1800" u="none">
                <a:latin typeface="Century"/>
              </a:rPr>
              <a:t>Creating charts to explore the data visually is time consuming as the data contains 468 months and each month has multiple entries for each crime type</a:t>
            </a:r>
          </a:p>
          <a:p>
            <a:pPr marL="285750" indent="-285750">
              <a:buFont typeface="Arial"/>
              <a:buChar char="•"/>
            </a:pPr>
            <a:endParaRPr lang="en-US" sz="1800" u="none">
              <a:latin typeface="Century"/>
            </a:endParaRPr>
          </a:p>
        </p:txBody>
      </p:sp>
    </p:spTree>
    <p:extLst>
      <p:ext uri="{BB962C8B-B14F-4D97-AF65-F5344CB8AC3E}">
        <p14:creationId xmlns:p14="http://schemas.microsoft.com/office/powerpoint/2010/main" val="2347195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3">
          <a:extLst>
            <a:ext uri="{FF2B5EF4-FFF2-40B4-BE49-F238E27FC236}">
              <a16:creationId xmlns:a16="http://schemas.microsoft.com/office/drawing/2014/main" id="{6F909D67-3ECC-53C8-CEDF-B0992402CAEA}"/>
            </a:ext>
          </a:extLst>
        </p:cNvPr>
        <p:cNvGrpSpPr/>
        <p:nvPr/>
      </p:nvGrpSpPr>
      <p:grpSpPr>
        <a:xfrm>
          <a:off x="0" y="0"/>
          <a:ext cx="0" cy="0"/>
          <a:chOff x="0" y="0"/>
          <a:chExt cx="0" cy="0"/>
        </a:xfrm>
      </p:grpSpPr>
      <p:sp>
        <p:nvSpPr>
          <p:cNvPr id="834" name="Google Shape;834;p117">
            <a:extLst>
              <a:ext uri="{FF2B5EF4-FFF2-40B4-BE49-F238E27FC236}">
                <a16:creationId xmlns:a16="http://schemas.microsoft.com/office/drawing/2014/main" id="{85D72D83-11C0-9C3B-B733-5FA56C202DDD}"/>
              </a:ext>
            </a:extLst>
          </p:cNvPr>
          <p:cNvSpPr/>
          <p:nvPr/>
        </p:nvSpPr>
        <p:spPr>
          <a:xfrm rot="-5400000">
            <a:off x="3820050" y="-3591750"/>
            <a:ext cx="1478700" cy="8890200"/>
          </a:xfrm>
          <a:prstGeom prst="round2SameRect">
            <a:avLst>
              <a:gd name="adj1" fmla="val 3491"/>
              <a:gd name="adj2" fmla="val 5007"/>
            </a:avLst>
          </a:prstGeom>
          <a:solidFill>
            <a:srgbClr val="3CBE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35" name="Google Shape;835;p117">
            <a:extLst>
              <a:ext uri="{FF2B5EF4-FFF2-40B4-BE49-F238E27FC236}">
                <a16:creationId xmlns:a16="http://schemas.microsoft.com/office/drawing/2014/main" id="{2EAB2C4E-BED0-5D18-0520-0835198CC8D5}"/>
              </a:ext>
            </a:extLst>
          </p:cNvPr>
          <p:cNvSpPr/>
          <p:nvPr/>
        </p:nvSpPr>
        <p:spPr>
          <a:xfrm>
            <a:off x="7158725" y="4601400"/>
            <a:ext cx="1354500" cy="318600"/>
          </a:xfrm>
          <a:prstGeom prst="roundRect">
            <a:avLst>
              <a:gd name="adj" fmla="val 1629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836" name="Google Shape;836;p117">
            <a:extLst>
              <a:ext uri="{FF2B5EF4-FFF2-40B4-BE49-F238E27FC236}">
                <a16:creationId xmlns:a16="http://schemas.microsoft.com/office/drawing/2014/main" id="{31839BB8-F637-8404-AC8B-4012B4DDCD9C}"/>
              </a:ext>
            </a:extLst>
          </p:cNvPr>
          <p:cNvSpPr/>
          <p:nvPr/>
        </p:nvSpPr>
        <p:spPr>
          <a:xfrm>
            <a:off x="8596792" y="4601400"/>
            <a:ext cx="318600" cy="318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837" name="Google Shape;837;p117">
            <a:extLst>
              <a:ext uri="{FF2B5EF4-FFF2-40B4-BE49-F238E27FC236}">
                <a16:creationId xmlns:a16="http://schemas.microsoft.com/office/drawing/2014/main" id="{E0FD106E-D05D-13E1-60E3-5D31AAA67B61}"/>
              </a:ext>
            </a:extLst>
          </p:cNvPr>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13</a:t>
            </a:fld>
            <a:endParaRPr sz="1000">
              <a:solidFill>
                <a:schemeClr val="dk2"/>
              </a:solidFill>
              <a:latin typeface="Albert Sans"/>
              <a:ea typeface="Albert Sans"/>
              <a:cs typeface="Albert Sans"/>
              <a:sym typeface="Albert Sans"/>
            </a:endParaRPr>
          </a:p>
        </p:txBody>
      </p:sp>
      <p:sp>
        <p:nvSpPr>
          <p:cNvPr id="838" name="Google Shape;838;p117">
            <a:extLst>
              <a:ext uri="{FF2B5EF4-FFF2-40B4-BE49-F238E27FC236}">
                <a16:creationId xmlns:a16="http://schemas.microsoft.com/office/drawing/2014/main" id="{79191A75-4D0E-67D4-D1F3-95A98A29E875}"/>
              </a:ext>
            </a:extLst>
          </p:cNvPr>
          <p:cNvSpPr txBox="1">
            <a:spLocks noGrp="1"/>
          </p:cNvSpPr>
          <p:nvPr>
            <p:ph type="title"/>
          </p:nvPr>
        </p:nvSpPr>
        <p:spPr>
          <a:xfrm>
            <a:off x="932850" y="425575"/>
            <a:ext cx="7046400" cy="96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4000" b="1" err="1"/>
              <a:t>i</a:t>
            </a:r>
            <a:r>
              <a:rPr lang="en" sz="4000" b="1"/>
              <a:t>. Exploratory Data Analysis</a:t>
            </a:r>
            <a:endParaRPr sz="4000"/>
          </a:p>
        </p:txBody>
      </p:sp>
      <p:sp>
        <p:nvSpPr>
          <p:cNvPr id="839" name="Google Shape;839;p117">
            <a:extLst>
              <a:ext uri="{FF2B5EF4-FFF2-40B4-BE49-F238E27FC236}">
                <a16:creationId xmlns:a16="http://schemas.microsoft.com/office/drawing/2014/main" id="{1E4FC420-389B-EDCC-9E5D-51C58F8C8FE2}"/>
              </a:ext>
            </a:extLst>
          </p:cNvPr>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pic>
        <p:nvPicPr>
          <p:cNvPr id="840" name="Google Shape;840;p117" descr="Hexagonal icon.">
            <a:extLst>
              <a:ext uri="{FF2B5EF4-FFF2-40B4-BE49-F238E27FC236}">
                <a16:creationId xmlns:a16="http://schemas.microsoft.com/office/drawing/2014/main" id="{6C9B84BE-BD6E-14A0-642C-BE57CDA436BA}"/>
              </a:ext>
            </a:extLst>
          </p:cNvPr>
          <p:cNvPicPr preferRelativeResize="0">
            <a:picLocks noGrp="1"/>
          </p:cNvPicPr>
          <p:nvPr>
            <p:ph type="pic" idx="4"/>
          </p:nvPr>
        </p:nvPicPr>
        <p:blipFill rotWithShape="1">
          <a:blip r:embed="rId3">
            <a:alphaModFix/>
          </a:blip>
          <a:srcRect t="6589" b="6597"/>
          <a:stretch/>
        </p:blipFill>
        <p:spPr>
          <a:xfrm>
            <a:off x="8596800" y="223475"/>
            <a:ext cx="318600" cy="318600"/>
          </a:xfrm>
          <a:prstGeom prst="ellipse">
            <a:avLst/>
          </a:prstGeom>
        </p:spPr>
      </p:pic>
      <p:graphicFrame>
        <p:nvGraphicFramePr>
          <p:cNvPr id="3" name="Table 2">
            <a:extLst>
              <a:ext uri="{FF2B5EF4-FFF2-40B4-BE49-F238E27FC236}">
                <a16:creationId xmlns:a16="http://schemas.microsoft.com/office/drawing/2014/main" id="{6D3B5D3E-2E81-9FBD-F89C-DA45404E5260}"/>
              </a:ext>
            </a:extLst>
          </p:cNvPr>
          <p:cNvGraphicFramePr>
            <a:graphicFrameLocks noGrp="1"/>
          </p:cNvGraphicFramePr>
          <p:nvPr>
            <p:extLst>
              <p:ext uri="{D42A27DB-BD31-4B8C-83A1-F6EECF244321}">
                <p14:modId xmlns:p14="http://schemas.microsoft.com/office/powerpoint/2010/main" val="4171553573"/>
              </p:ext>
            </p:extLst>
          </p:nvPr>
        </p:nvGraphicFramePr>
        <p:xfrm>
          <a:off x="1937702" y="1821656"/>
          <a:ext cx="5268595" cy="2428875"/>
        </p:xfrm>
        <a:graphic>
          <a:graphicData uri="http://schemas.openxmlformats.org/drawingml/2006/table">
            <a:tbl>
              <a:tblPr firstRow="1" firstCol="1" bandRow="1">
                <a:tableStyleId>{5C22544A-7EE6-4342-B048-85BDC9FD1C3A}</a:tableStyleId>
              </a:tblPr>
              <a:tblGrid>
                <a:gridCol w="799465">
                  <a:extLst>
                    <a:ext uri="{9D8B030D-6E8A-4147-A177-3AD203B41FA5}">
                      <a16:colId xmlns:a16="http://schemas.microsoft.com/office/drawing/2014/main" val="1855502707"/>
                    </a:ext>
                  </a:extLst>
                </a:gridCol>
                <a:gridCol w="1294130">
                  <a:extLst>
                    <a:ext uri="{9D8B030D-6E8A-4147-A177-3AD203B41FA5}">
                      <a16:colId xmlns:a16="http://schemas.microsoft.com/office/drawing/2014/main" val="1649546441"/>
                    </a:ext>
                  </a:extLst>
                </a:gridCol>
                <a:gridCol w="1045845">
                  <a:extLst>
                    <a:ext uri="{9D8B030D-6E8A-4147-A177-3AD203B41FA5}">
                      <a16:colId xmlns:a16="http://schemas.microsoft.com/office/drawing/2014/main" val="184339084"/>
                    </a:ext>
                  </a:extLst>
                </a:gridCol>
                <a:gridCol w="1104265">
                  <a:extLst>
                    <a:ext uri="{9D8B030D-6E8A-4147-A177-3AD203B41FA5}">
                      <a16:colId xmlns:a16="http://schemas.microsoft.com/office/drawing/2014/main" val="4100353713"/>
                    </a:ext>
                  </a:extLst>
                </a:gridCol>
                <a:gridCol w="1024890">
                  <a:extLst>
                    <a:ext uri="{9D8B030D-6E8A-4147-A177-3AD203B41FA5}">
                      <a16:colId xmlns:a16="http://schemas.microsoft.com/office/drawing/2014/main" val="824463695"/>
                    </a:ext>
                  </a:extLst>
                </a:gridCol>
              </a:tblGrid>
              <a:tr h="173355">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Decade</a:t>
                      </a:r>
                      <a:endParaRPr lang="en-US">
                        <a:effectLst/>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83CAEB"/>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45B0E1"/>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Average Temperature</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45B0E1"/>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Average Crime per 1000</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45B0E1"/>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Average Population</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45B0E1"/>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State</a:t>
                      </a:r>
                      <a:endParaRPr lang="en-US">
                        <a:effectLst/>
                      </a:endParaRPr>
                    </a:p>
                  </a:txBody>
                  <a:tcPr marL="68580" marR="68580" marT="0" marB="0">
                    <a:lnL w="12700" cap="flat" cmpd="sng" algn="ctr">
                      <a:solidFill>
                        <a:srgbClr val="83CAEB"/>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45B0E1"/>
                      </a:solidFill>
                      <a:prstDash val="solid"/>
                      <a:round/>
                      <a:headEnd type="none" w="med" len="med"/>
                      <a:tailEnd type="none" w="med" len="med"/>
                    </a:lnB>
                    <a:solidFill>
                      <a:srgbClr val="DAE9F7"/>
                    </a:solidFill>
                  </a:tcPr>
                </a:tc>
                <a:extLst>
                  <a:ext uri="{0D108BD9-81ED-4DB2-BD59-A6C34878D82A}">
                    <a16:rowId xmlns:a16="http://schemas.microsoft.com/office/drawing/2014/main" val="1570584928"/>
                  </a:ext>
                </a:extLst>
              </a:tr>
              <a:tr h="173355">
                <a:tc>
                  <a:txBody>
                    <a:bodyPr/>
                    <a:lstStyle/>
                    <a:p>
                      <a:pPr algn="ctr">
                        <a:lnSpc>
                          <a:spcPct val="150000"/>
                        </a:lnSpc>
                      </a:pPr>
                      <a:r>
                        <a:rPr lang="en-US" sz="1000" b="1">
                          <a:solidFill>
                            <a:srgbClr val="000000"/>
                          </a:solidFill>
                          <a:effectLst/>
                          <a:latin typeface="Century" panose="02040604050505020304" pitchFamily="18" charset="0"/>
                          <a:cs typeface="Segoe UI" panose="020B0502040204020203" pitchFamily="34" charset="0"/>
                        </a:rPr>
                        <a:t>1980</a:t>
                      </a:r>
                      <a:endParaRPr lang="en-US">
                        <a:effectLst/>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83CAEB"/>
                      </a:solidFill>
                      <a:prstDash val="solid"/>
                      <a:round/>
                      <a:headEnd type="none" w="med" len="med"/>
                      <a:tailEnd type="none" w="med" len="med"/>
                    </a:lnR>
                    <a:lnT w="19050" cap="flat" cmpd="sng" algn="ctr">
                      <a:solidFill>
                        <a:srgbClr val="45B0E1"/>
                      </a:solidFill>
                      <a:prstDash val="solid"/>
                      <a:round/>
                      <a:headEnd type="none" w="med" len="med"/>
                      <a:tailEnd type="none" w="med" len="med"/>
                    </a:lnT>
                    <a:lnB w="12700" cap="flat" cmpd="sng" algn="ctr">
                      <a:solidFill>
                        <a:srgbClr val="83CAEB"/>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46.29</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9050" cap="flat" cmpd="sng" algn="ctr">
                      <a:solidFill>
                        <a:srgbClr val="45B0E1"/>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122.05</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9050" cap="flat" cmpd="sng" algn="ctr">
                      <a:solidFill>
                        <a:srgbClr val="45B0E1"/>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288447</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9050" cap="flat" cmpd="sng" algn="ctr">
                      <a:solidFill>
                        <a:srgbClr val="45B0E1"/>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New York</a:t>
                      </a:r>
                      <a:endParaRPr lang="en-US">
                        <a:effectLst/>
                      </a:endParaRPr>
                    </a:p>
                  </a:txBody>
                  <a:tcPr marL="68580" marR="68580" marT="0" marB="0">
                    <a:lnL w="12700" cap="flat" cmpd="sng" algn="ctr">
                      <a:solidFill>
                        <a:srgbClr val="83CAEB"/>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45B0E1"/>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extLst>
                  <a:ext uri="{0D108BD9-81ED-4DB2-BD59-A6C34878D82A}">
                    <a16:rowId xmlns:a16="http://schemas.microsoft.com/office/drawing/2014/main" val="4150212136"/>
                  </a:ext>
                </a:extLst>
              </a:tr>
              <a:tr h="173355">
                <a:tc>
                  <a:txBody>
                    <a:bodyPr/>
                    <a:lstStyle/>
                    <a:p>
                      <a:pPr algn="ctr">
                        <a:lnSpc>
                          <a:spcPct val="150000"/>
                        </a:lnSpc>
                      </a:pPr>
                      <a:r>
                        <a:rPr lang="en-US" sz="1000" b="1">
                          <a:solidFill>
                            <a:srgbClr val="000000"/>
                          </a:solidFill>
                          <a:effectLst/>
                          <a:latin typeface="Century" panose="02040604050505020304" pitchFamily="18" charset="0"/>
                          <a:cs typeface="Segoe UI" panose="020B0502040204020203" pitchFamily="34" charset="0"/>
                        </a:rPr>
                        <a:t>1990</a:t>
                      </a:r>
                      <a:endParaRPr lang="en-US">
                        <a:effectLst/>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47.06</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67.68</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297794</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New York</a:t>
                      </a:r>
                      <a:endParaRPr lang="en-US">
                        <a:effectLst/>
                      </a:endParaRPr>
                    </a:p>
                  </a:txBody>
                  <a:tcPr marL="68580" marR="68580" marT="0" marB="0">
                    <a:lnL w="12700" cap="flat" cmpd="sng" algn="ctr">
                      <a:solidFill>
                        <a:srgbClr val="83CAEB"/>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extLst>
                  <a:ext uri="{0D108BD9-81ED-4DB2-BD59-A6C34878D82A}">
                    <a16:rowId xmlns:a16="http://schemas.microsoft.com/office/drawing/2014/main" val="3886378954"/>
                  </a:ext>
                </a:extLst>
              </a:tr>
              <a:tr h="173355">
                <a:tc>
                  <a:txBody>
                    <a:bodyPr/>
                    <a:lstStyle/>
                    <a:p>
                      <a:pPr algn="ctr">
                        <a:lnSpc>
                          <a:spcPct val="150000"/>
                        </a:lnSpc>
                      </a:pPr>
                      <a:r>
                        <a:rPr lang="en-US" sz="1000" b="1">
                          <a:solidFill>
                            <a:srgbClr val="000000"/>
                          </a:solidFill>
                          <a:effectLst/>
                          <a:latin typeface="Century" panose="02040604050505020304" pitchFamily="18" charset="0"/>
                          <a:cs typeface="Segoe UI" panose="020B0502040204020203" pitchFamily="34" charset="0"/>
                        </a:rPr>
                        <a:t>2000</a:t>
                      </a:r>
                      <a:endParaRPr lang="en-US">
                        <a:effectLst/>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47.30</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69.23</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308805</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New York</a:t>
                      </a:r>
                      <a:endParaRPr lang="en-US">
                        <a:effectLst/>
                      </a:endParaRPr>
                    </a:p>
                  </a:txBody>
                  <a:tcPr marL="68580" marR="68580" marT="0" marB="0">
                    <a:lnL w="12700" cap="flat" cmpd="sng" algn="ctr">
                      <a:solidFill>
                        <a:srgbClr val="83CAEB"/>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extLst>
                  <a:ext uri="{0D108BD9-81ED-4DB2-BD59-A6C34878D82A}">
                    <a16:rowId xmlns:a16="http://schemas.microsoft.com/office/drawing/2014/main" val="1248270684"/>
                  </a:ext>
                </a:extLst>
              </a:tr>
              <a:tr h="173355">
                <a:tc>
                  <a:txBody>
                    <a:bodyPr/>
                    <a:lstStyle/>
                    <a:p>
                      <a:pPr algn="ctr">
                        <a:lnSpc>
                          <a:spcPct val="150000"/>
                        </a:lnSpc>
                      </a:pPr>
                      <a:r>
                        <a:rPr lang="en-US" sz="1000" b="1">
                          <a:solidFill>
                            <a:srgbClr val="000000"/>
                          </a:solidFill>
                          <a:effectLst/>
                          <a:latin typeface="Century" panose="02040604050505020304" pitchFamily="18" charset="0"/>
                          <a:cs typeface="Segoe UI" panose="020B0502040204020203" pitchFamily="34" charset="0"/>
                        </a:rPr>
                        <a:t>2010</a:t>
                      </a:r>
                      <a:endParaRPr lang="en-US">
                        <a:effectLst/>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48.00</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63.92</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321834</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New York</a:t>
                      </a:r>
                      <a:endParaRPr lang="en-US">
                        <a:effectLst/>
                      </a:endParaRPr>
                    </a:p>
                  </a:txBody>
                  <a:tcPr marL="68580" marR="68580" marT="0" marB="0">
                    <a:lnL w="12700" cap="flat" cmpd="sng" algn="ctr">
                      <a:solidFill>
                        <a:srgbClr val="83CAEB"/>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extLst>
                  <a:ext uri="{0D108BD9-81ED-4DB2-BD59-A6C34878D82A}">
                    <a16:rowId xmlns:a16="http://schemas.microsoft.com/office/drawing/2014/main" val="1687942711"/>
                  </a:ext>
                </a:extLst>
              </a:tr>
              <a:tr h="173355">
                <a:tc>
                  <a:txBody>
                    <a:bodyPr/>
                    <a:lstStyle/>
                    <a:p>
                      <a:pPr algn="ctr">
                        <a:lnSpc>
                          <a:spcPct val="150000"/>
                        </a:lnSpc>
                      </a:pPr>
                      <a:r>
                        <a:rPr lang="en-US" sz="1000" b="1">
                          <a:solidFill>
                            <a:srgbClr val="000000"/>
                          </a:solidFill>
                          <a:effectLst/>
                          <a:latin typeface="Century" panose="02040604050505020304" pitchFamily="18" charset="0"/>
                          <a:cs typeface="Segoe UI" panose="020B0502040204020203" pitchFamily="34" charset="0"/>
                        </a:rPr>
                        <a:t>2020</a:t>
                      </a:r>
                      <a:endParaRPr lang="en-US">
                        <a:effectLst/>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49.04</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30.35</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319370</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New York</a:t>
                      </a:r>
                      <a:endParaRPr lang="en-US">
                        <a:effectLst/>
                      </a:endParaRPr>
                    </a:p>
                  </a:txBody>
                  <a:tcPr marL="68580" marR="68580" marT="0" marB="0">
                    <a:lnL w="12700" cap="flat" cmpd="sng" algn="ctr">
                      <a:solidFill>
                        <a:srgbClr val="83CAEB"/>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extLst>
                  <a:ext uri="{0D108BD9-81ED-4DB2-BD59-A6C34878D82A}">
                    <a16:rowId xmlns:a16="http://schemas.microsoft.com/office/drawing/2014/main" val="1022501457"/>
                  </a:ext>
                </a:extLst>
              </a:tr>
              <a:tr h="173355">
                <a:tc>
                  <a:txBody>
                    <a:bodyPr/>
                    <a:lstStyle/>
                    <a:p>
                      <a:pPr algn="ctr">
                        <a:lnSpc>
                          <a:spcPct val="150000"/>
                        </a:lnSpc>
                      </a:pPr>
                      <a:r>
                        <a:rPr lang="en-US" sz="1000" b="1">
                          <a:solidFill>
                            <a:srgbClr val="000000"/>
                          </a:solidFill>
                          <a:effectLst/>
                          <a:latin typeface="Century" panose="02040604050505020304" pitchFamily="18" charset="0"/>
                          <a:cs typeface="Segoe UI" panose="020B0502040204020203" pitchFamily="34" charset="0"/>
                        </a:rPr>
                        <a:t>1980</a:t>
                      </a:r>
                      <a:endParaRPr lang="en-US">
                        <a:effectLst/>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64.47</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5.75</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65299</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Texas</a:t>
                      </a:r>
                      <a:endParaRPr lang="en-US">
                        <a:effectLst/>
                      </a:endParaRPr>
                    </a:p>
                  </a:txBody>
                  <a:tcPr marL="68580" marR="68580" marT="0" marB="0">
                    <a:lnL w="12700" cap="flat" cmpd="sng" algn="ctr">
                      <a:solidFill>
                        <a:srgbClr val="83CAEB"/>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extLst>
                  <a:ext uri="{0D108BD9-81ED-4DB2-BD59-A6C34878D82A}">
                    <a16:rowId xmlns:a16="http://schemas.microsoft.com/office/drawing/2014/main" val="1231268328"/>
                  </a:ext>
                </a:extLst>
              </a:tr>
              <a:tr h="173355">
                <a:tc>
                  <a:txBody>
                    <a:bodyPr/>
                    <a:lstStyle/>
                    <a:p>
                      <a:pPr algn="ctr">
                        <a:lnSpc>
                          <a:spcPct val="150000"/>
                        </a:lnSpc>
                      </a:pPr>
                      <a:r>
                        <a:rPr lang="en-US" sz="1000" b="1">
                          <a:solidFill>
                            <a:srgbClr val="000000"/>
                          </a:solidFill>
                          <a:effectLst/>
                          <a:latin typeface="Century" panose="02040604050505020304" pitchFamily="18" charset="0"/>
                          <a:cs typeface="Segoe UI" panose="020B0502040204020203" pitchFamily="34" charset="0"/>
                        </a:rPr>
                        <a:t>1990</a:t>
                      </a:r>
                      <a:endParaRPr lang="en-US">
                        <a:effectLst/>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65.25</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5.56</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73896</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Texas</a:t>
                      </a:r>
                      <a:endParaRPr lang="en-US">
                        <a:effectLst/>
                      </a:endParaRPr>
                    </a:p>
                  </a:txBody>
                  <a:tcPr marL="68580" marR="68580" marT="0" marB="0">
                    <a:lnL w="12700" cap="flat" cmpd="sng" algn="ctr">
                      <a:solidFill>
                        <a:srgbClr val="83CAEB"/>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extLst>
                  <a:ext uri="{0D108BD9-81ED-4DB2-BD59-A6C34878D82A}">
                    <a16:rowId xmlns:a16="http://schemas.microsoft.com/office/drawing/2014/main" val="3921744129"/>
                  </a:ext>
                </a:extLst>
              </a:tr>
              <a:tr h="173355">
                <a:tc>
                  <a:txBody>
                    <a:bodyPr/>
                    <a:lstStyle/>
                    <a:p>
                      <a:pPr algn="ctr">
                        <a:lnSpc>
                          <a:spcPct val="150000"/>
                        </a:lnSpc>
                      </a:pPr>
                      <a:r>
                        <a:rPr lang="en-US" sz="1000" b="1">
                          <a:solidFill>
                            <a:srgbClr val="000000"/>
                          </a:solidFill>
                          <a:effectLst/>
                          <a:latin typeface="Century" panose="02040604050505020304" pitchFamily="18" charset="0"/>
                          <a:cs typeface="Segoe UI" panose="020B0502040204020203" pitchFamily="34" charset="0"/>
                        </a:rPr>
                        <a:t>2000</a:t>
                      </a:r>
                      <a:endParaRPr lang="en-US">
                        <a:effectLst/>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65.69</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5.84</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89551</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Texas</a:t>
                      </a:r>
                      <a:endParaRPr lang="en-US">
                        <a:effectLst/>
                      </a:endParaRPr>
                    </a:p>
                  </a:txBody>
                  <a:tcPr marL="68580" marR="68580" marT="0" marB="0">
                    <a:lnL w="12700" cap="flat" cmpd="sng" algn="ctr">
                      <a:solidFill>
                        <a:srgbClr val="83CAEB"/>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extLst>
                  <a:ext uri="{0D108BD9-81ED-4DB2-BD59-A6C34878D82A}">
                    <a16:rowId xmlns:a16="http://schemas.microsoft.com/office/drawing/2014/main" val="131844855"/>
                  </a:ext>
                </a:extLst>
              </a:tr>
              <a:tr h="173355">
                <a:tc>
                  <a:txBody>
                    <a:bodyPr/>
                    <a:lstStyle/>
                    <a:p>
                      <a:pPr algn="ctr">
                        <a:lnSpc>
                          <a:spcPct val="150000"/>
                        </a:lnSpc>
                      </a:pPr>
                      <a:r>
                        <a:rPr lang="en-US" sz="1000" b="1">
                          <a:solidFill>
                            <a:srgbClr val="000000"/>
                          </a:solidFill>
                          <a:effectLst/>
                          <a:latin typeface="Century" panose="02040604050505020304" pitchFamily="18" charset="0"/>
                          <a:cs typeface="Segoe UI" panose="020B0502040204020203" pitchFamily="34" charset="0"/>
                        </a:rPr>
                        <a:t>2010</a:t>
                      </a:r>
                      <a:endParaRPr lang="en-US">
                        <a:effectLst/>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66.21</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4.10</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106705</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Texas</a:t>
                      </a:r>
                      <a:endParaRPr lang="en-US">
                        <a:effectLst/>
                      </a:endParaRPr>
                    </a:p>
                  </a:txBody>
                  <a:tcPr marL="68580" marR="68580" marT="0" marB="0">
                    <a:lnL w="12700" cap="flat" cmpd="sng" algn="ctr">
                      <a:solidFill>
                        <a:srgbClr val="83CAEB"/>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83CAEB"/>
                      </a:solidFill>
                      <a:prstDash val="solid"/>
                      <a:round/>
                      <a:headEnd type="none" w="med" len="med"/>
                      <a:tailEnd type="none" w="med" len="med"/>
                    </a:lnT>
                    <a:lnB w="12700" cap="flat" cmpd="sng" algn="ctr">
                      <a:solidFill>
                        <a:srgbClr val="83CAEB"/>
                      </a:solidFill>
                      <a:prstDash val="solid"/>
                      <a:round/>
                      <a:headEnd type="none" w="med" len="med"/>
                      <a:tailEnd type="none" w="med" len="med"/>
                    </a:lnB>
                    <a:noFill/>
                  </a:tcPr>
                </a:tc>
                <a:extLst>
                  <a:ext uri="{0D108BD9-81ED-4DB2-BD59-A6C34878D82A}">
                    <a16:rowId xmlns:a16="http://schemas.microsoft.com/office/drawing/2014/main" val="345639723"/>
                  </a:ext>
                </a:extLst>
              </a:tr>
              <a:tr h="26670">
                <a:tc>
                  <a:txBody>
                    <a:bodyPr/>
                    <a:lstStyle/>
                    <a:p>
                      <a:pPr algn="ctr">
                        <a:lnSpc>
                          <a:spcPct val="150000"/>
                        </a:lnSpc>
                      </a:pPr>
                      <a:r>
                        <a:rPr lang="en-US" sz="1000" b="1">
                          <a:solidFill>
                            <a:srgbClr val="000000"/>
                          </a:solidFill>
                          <a:effectLst/>
                          <a:latin typeface="Century" panose="02040604050505020304" pitchFamily="18" charset="0"/>
                          <a:cs typeface="Segoe UI" panose="020B0502040204020203" pitchFamily="34" charset="0"/>
                        </a:rPr>
                        <a:t>2020</a:t>
                      </a:r>
                      <a:endParaRPr lang="en-US">
                        <a:effectLst/>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AE9F7"/>
                    </a:solid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66.85</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2.25</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117450</a:t>
                      </a:r>
                      <a:endParaRPr lang="en-US">
                        <a:effectLst/>
                      </a:endParaRPr>
                    </a:p>
                  </a:txBody>
                  <a:tcPr marL="68580" marR="68580" marT="0" marB="0">
                    <a:lnL w="12700" cap="flat" cmpd="sng" algn="ctr">
                      <a:solidFill>
                        <a:srgbClr val="83CAEB"/>
                      </a:solidFill>
                      <a:prstDash val="solid"/>
                      <a:round/>
                      <a:headEnd type="none" w="med" len="med"/>
                      <a:tailEnd type="none" w="med" len="med"/>
                    </a:lnL>
                    <a:lnR w="12700" cap="flat" cmpd="sng" algn="ctr">
                      <a:solidFill>
                        <a:srgbClr val="83CAEB"/>
                      </a:solidFill>
                      <a:prstDash val="solid"/>
                      <a:round/>
                      <a:headEnd type="none" w="med" len="med"/>
                      <a:tailEnd type="none" w="med" len="med"/>
                    </a:lnR>
                    <a:lnT w="12700" cap="flat" cmpd="sng" algn="ctr">
                      <a:solidFill>
                        <a:srgbClr val="83CAEB"/>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a:lnSpc>
                          <a:spcPct val="150000"/>
                        </a:lnSpc>
                      </a:pPr>
                      <a:r>
                        <a:rPr lang="en-US" sz="1000">
                          <a:solidFill>
                            <a:srgbClr val="000000"/>
                          </a:solidFill>
                          <a:effectLst/>
                          <a:latin typeface="Century" panose="02040604050505020304" pitchFamily="18" charset="0"/>
                          <a:cs typeface="Segoe UI" panose="020B0502040204020203" pitchFamily="34" charset="0"/>
                        </a:rPr>
                        <a:t>Texas</a:t>
                      </a:r>
                      <a:endParaRPr lang="en-US">
                        <a:effectLst/>
                      </a:endParaRPr>
                    </a:p>
                  </a:txBody>
                  <a:tcPr marL="68580" marR="68580" marT="0" marB="0">
                    <a:lnL w="12700" cap="flat" cmpd="sng" algn="ctr">
                      <a:solidFill>
                        <a:srgbClr val="83CAEB"/>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83CAEB"/>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8569161"/>
                  </a:ext>
                </a:extLst>
              </a:tr>
            </a:tbl>
          </a:graphicData>
        </a:graphic>
      </p:graphicFrame>
    </p:spTree>
    <p:extLst>
      <p:ext uri="{BB962C8B-B14F-4D97-AF65-F5344CB8AC3E}">
        <p14:creationId xmlns:p14="http://schemas.microsoft.com/office/powerpoint/2010/main" val="319799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3">
          <a:extLst>
            <a:ext uri="{FF2B5EF4-FFF2-40B4-BE49-F238E27FC236}">
              <a16:creationId xmlns:a16="http://schemas.microsoft.com/office/drawing/2014/main" id="{6F909D67-3ECC-53C8-CEDF-B0992402CAEA}"/>
            </a:ext>
          </a:extLst>
        </p:cNvPr>
        <p:cNvGrpSpPr/>
        <p:nvPr/>
      </p:nvGrpSpPr>
      <p:grpSpPr>
        <a:xfrm>
          <a:off x="0" y="0"/>
          <a:ext cx="0" cy="0"/>
          <a:chOff x="0" y="0"/>
          <a:chExt cx="0" cy="0"/>
        </a:xfrm>
      </p:grpSpPr>
      <p:sp>
        <p:nvSpPr>
          <p:cNvPr id="834" name="Google Shape;834;p117">
            <a:extLst>
              <a:ext uri="{FF2B5EF4-FFF2-40B4-BE49-F238E27FC236}">
                <a16:creationId xmlns:a16="http://schemas.microsoft.com/office/drawing/2014/main" id="{85D72D83-11C0-9C3B-B733-5FA56C202DDD}"/>
              </a:ext>
            </a:extLst>
          </p:cNvPr>
          <p:cNvSpPr/>
          <p:nvPr/>
        </p:nvSpPr>
        <p:spPr>
          <a:xfrm rot="-5400000">
            <a:off x="3820050" y="-3591750"/>
            <a:ext cx="1478700" cy="8890200"/>
          </a:xfrm>
          <a:prstGeom prst="round2SameRect">
            <a:avLst>
              <a:gd name="adj1" fmla="val 3491"/>
              <a:gd name="adj2" fmla="val 5007"/>
            </a:avLst>
          </a:prstGeom>
          <a:solidFill>
            <a:srgbClr val="3CBE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35" name="Google Shape;835;p117">
            <a:extLst>
              <a:ext uri="{FF2B5EF4-FFF2-40B4-BE49-F238E27FC236}">
                <a16:creationId xmlns:a16="http://schemas.microsoft.com/office/drawing/2014/main" id="{2EAB2C4E-BED0-5D18-0520-0835198CC8D5}"/>
              </a:ext>
            </a:extLst>
          </p:cNvPr>
          <p:cNvSpPr/>
          <p:nvPr/>
        </p:nvSpPr>
        <p:spPr>
          <a:xfrm>
            <a:off x="7158725" y="4601400"/>
            <a:ext cx="1354500" cy="318600"/>
          </a:xfrm>
          <a:prstGeom prst="roundRect">
            <a:avLst>
              <a:gd name="adj" fmla="val 1629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836" name="Google Shape;836;p117">
            <a:extLst>
              <a:ext uri="{FF2B5EF4-FFF2-40B4-BE49-F238E27FC236}">
                <a16:creationId xmlns:a16="http://schemas.microsoft.com/office/drawing/2014/main" id="{31839BB8-F637-8404-AC8B-4012B4DDCD9C}"/>
              </a:ext>
            </a:extLst>
          </p:cNvPr>
          <p:cNvSpPr/>
          <p:nvPr/>
        </p:nvSpPr>
        <p:spPr>
          <a:xfrm>
            <a:off x="8596792" y="4601400"/>
            <a:ext cx="318600" cy="318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837" name="Google Shape;837;p117">
            <a:extLst>
              <a:ext uri="{FF2B5EF4-FFF2-40B4-BE49-F238E27FC236}">
                <a16:creationId xmlns:a16="http://schemas.microsoft.com/office/drawing/2014/main" id="{E0FD106E-D05D-13E1-60E3-5D31AAA67B61}"/>
              </a:ext>
            </a:extLst>
          </p:cNvPr>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14</a:t>
            </a:fld>
            <a:endParaRPr sz="1000">
              <a:solidFill>
                <a:schemeClr val="dk2"/>
              </a:solidFill>
              <a:latin typeface="Albert Sans"/>
              <a:ea typeface="Albert Sans"/>
              <a:cs typeface="Albert Sans"/>
              <a:sym typeface="Albert Sans"/>
            </a:endParaRPr>
          </a:p>
        </p:txBody>
      </p:sp>
      <p:sp>
        <p:nvSpPr>
          <p:cNvPr id="838" name="Google Shape;838;p117">
            <a:extLst>
              <a:ext uri="{FF2B5EF4-FFF2-40B4-BE49-F238E27FC236}">
                <a16:creationId xmlns:a16="http://schemas.microsoft.com/office/drawing/2014/main" id="{79191A75-4D0E-67D4-D1F3-95A98A29E875}"/>
              </a:ext>
            </a:extLst>
          </p:cNvPr>
          <p:cNvSpPr txBox="1">
            <a:spLocks noGrp="1"/>
          </p:cNvSpPr>
          <p:nvPr>
            <p:ph type="title"/>
          </p:nvPr>
        </p:nvSpPr>
        <p:spPr>
          <a:xfrm>
            <a:off x="932850" y="425575"/>
            <a:ext cx="7046400" cy="96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4000" b="1" err="1"/>
              <a:t>i</a:t>
            </a:r>
            <a:r>
              <a:rPr lang="en" sz="4000" b="1"/>
              <a:t>. Exploratory Data Analysis</a:t>
            </a:r>
            <a:endParaRPr sz="4000"/>
          </a:p>
        </p:txBody>
      </p:sp>
      <p:sp>
        <p:nvSpPr>
          <p:cNvPr id="839" name="Google Shape;839;p117">
            <a:extLst>
              <a:ext uri="{FF2B5EF4-FFF2-40B4-BE49-F238E27FC236}">
                <a16:creationId xmlns:a16="http://schemas.microsoft.com/office/drawing/2014/main" id="{1E4FC420-389B-EDCC-9E5D-51C58F8C8FE2}"/>
              </a:ext>
            </a:extLst>
          </p:cNvPr>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pic>
        <p:nvPicPr>
          <p:cNvPr id="840" name="Google Shape;840;p117" descr="Hexagonal icon.">
            <a:extLst>
              <a:ext uri="{FF2B5EF4-FFF2-40B4-BE49-F238E27FC236}">
                <a16:creationId xmlns:a16="http://schemas.microsoft.com/office/drawing/2014/main" id="{6C9B84BE-BD6E-14A0-642C-BE57CDA436BA}"/>
              </a:ext>
            </a:extLst>
          </p:cNvPr>
          <p:cNvPicPr preferRelativeResize="0">
            <a:picLocks noGrp="1"/>
          </p:cNvPicPr>
          <p:nvPr>
            <p:ph type="pic" idx="4"/>
          </p:nvPr>
        </p:nvPicPr>
        <p:blipFill rotWithShape="1">
          <a:blip r:embed="rId3">
            <a:alphaModFix/>
          </a:blip>
          <a:srcRect t="6589" b="6597"/>
          <a:stretch/>
        </p:blipFill>
        <p:spPr>
          <a:xfrm>
            <a:off x="8596800" y="223475"/>
            <a:ext cx="318600" cy="318600"/>
          </a:xfrm>
          <a:prstGeom prst="ellipse">
            <a:avLst/>
          </a:prstGeom>
        </p:spPr>
      </p:pic>
      <p:pic>
        <p:nvPicPr>
          <p:cNvPr id="2" name="Picture 1" descr="A screenshot of a graph&#10;&#10;Description automatically generated">
            <a:extLst>
              <a:ext uri="{FF2B5EF4-FFF2-40B4-BE49-F238E27FC236}">
                <a16:creationId xmlns:a16="http://schemas.microsoft.com/office/drawing/2014/main" id="{014BF673-DD66-B877-EDEF-2721AC595E0A}"/>
              </a:ext>
            </a:extLst>
          </p:cNvPr>
          <p:cNvPicPr>
            <a:picLocks noChangeAspect="1"/>
          </p:cNvPicPr>
          <p:nvPr/>
        </p:nvPicPr>
        <p:blipFill>
          <a:blip r:embed="rId4"/>
          <a:stretch>
            <a:fillRect/>
          </a:stretch>
        </p:blipFill>
        <p:spPr>
          <a:xfrm>
            <a:off x="778669" y="1795462"/>
            <a:ext cx="3014663" cy="2767013"/>
          </a:xfrm>
          <a:prstGeom prst="rect">
            <a:avLst/>
          </a:prstGeom>
        </p:spPr>
      </p:pic>
      <p:pic>
        <p:nvPicPr>
          <p:cNvPr id="4" name="Picture 3" descr="A screenshot of a graph&#10;&#10;Description automatically generated">
            <a:extLst>
              <a:ext uri="{FF2B5EF4-FFF2-40B4-BE49-F238E27FC236}">
                <a16:creationId xmlns:a16="http://schemas.microsoft.com/office/drawing/2014/main" id="{B3B3F701-8897-AA10-ACE7-A62FDDF427BF}"/>
              </a:ext>
            </a:extLst>
          </p:cNvPr>
          <p:cNvPicPr>
            <a:picLocks noChangeAspect="1"/>
          </p:cNvPicPr>
          <p:nvPr/>
        </p:nvPicPr>
        <p:blipFill>
          <a:blip r:embed="rId5"/>
          <a:stretch>
            <a:fillRect/>
          </a:stretch>
        </p:blipFill>
        <p:spPr>
          <a:xfrm>
            <a:off x="4700588" y="1785937"/>
            <a:ext cx="3036094" cy="2778919"/>
          </a:xfrm>
          <a:prstGeom prst="rect">
            <a:avLst/>
          </a:prstGeom>
        </p:spPr>
      </p:pic>
    </p:spTree>
    <p:extLst>
      <p:ext uri="{BB962C8B-B14F-4D97-AF65-F5344CB8AC3E}">
        <p14:creationId xmlns:p14="http://schemas.microsoft.com/office/powerpoint/2010/main" val="193149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3">
          <a:extLst>
            <a:ext uri="{FF2B5EF4-FFF2-40B4-BE49-F238E27FC236}">
              <a16:creationId xmlns:a16="http://schemas.microsoft.com/office/drawing/2014/main" id="{B4712209-D55D-404B-2E30-FC625C8F6931}"/>
            </a:ext>
          </a:extLst>
        </p:cNvPr>
        <p:cNvGrpSpPr/>
        <p:nvPr/>
      </p:nvGrpSpPr>
      <p:grpSpPr>
        <a:xfrm>
          <a:off x="0" y="0"/>
          <a:ext cx="0" cy="0"/>
          <a:chOff x="0" y="0"/>
          <a:chExt cx="0" cy="0"/>
        </a:xfrm>
      </p:grpSpPr>
      <p:sp>
        <p:nvSpPr>
          <p:cNvPr id="834" name="Google Shape;834;p117">
            <a:extLst>
              <a:ext uri="{FF2B5EF4-FFF2-40B4-BE49-F238E27FC236}">
                <a16:creationId xmlns:a16="http://schemas.microsoft.com/office/drawing/2014/main" id="{BD678D99-343D-8FD1-0802-45E15CE64578}"/>
              </a:ext>
            </a:extLst>
          </p:cNvPr>
          <p:cNvSpPr/>
          <p:nvPr/>
        </p:nvSpPr>
        <p:spPr>
          <a:xfrm rot="-5400000">
            <a:off x="3820050" y="-3591750"/>
            <a:ext cx="1478700" cy="8890200"/>
          </a:xfrm>
          <a:prstGeom prst="round2SameRect">
            <a:avLst>
              <a:gd name="adj1" fmla="val 3491"/>
              <a:gd name="adj2" fmla="val 5007"/>
            </a:avLst>
          </a:prstGeom>
          <a:solidFill>
            <a:srgbClr val="3CBE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35" name="Google Shape;835;p117">
            <a:extLst>
              <a:ext uri="{FF2B5EF4-FFF2-40B4-BE49-F238E27FC236}">
                <a16:creationId xmlns:a16="http://schemas.microsoft.com/office/drawing/2014/main" id="{83B25E8F-A0A2-7ED2-D1F9-392C1F7432EF}"/>
              </a:ext>
            </a:extLst>
          </p:cNvPr>
          <p:cNvSpPr/>
          <p:nvPr/>
        </p:nvSpPr>
        <p:spPr>
          <a:xfrm>
            <a:off x="7158725" y="4601400"/>
            <a:ext cx="1354500" cy="318600"/>
          </a:xfrm>
          <a:prstGeom prst="roundRect">
            <a:avLst>
              <a:gd name="adj" fmla="val 1629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836" name="Google Shape;836;p117">
            <a:extLst>
              <a:ext uri="{FF2B5EF4-FFF2-40B4-BE49-F238E27FC236}">
                <a16:creationId xmlns:a16="http://schemas.microsoft.com/office/drawing/2014/main" id="{B765216E-F968-8549-1E0D-F2B202207FBB}"/>
              </a:ext>
            </a:extLst>
          </p:cNvPr>
          <p:cNvSpPr/>
          <p:nvPr/>
        </p:nvSpPr>
        <p:spPr>
          <a:xfrm>
            <a:off x="8596792" y="4601400"/>
            <a:ext cx="318600" cy="318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837" name="Google Shape;837;p117">
            <a:extLst>
              <a:ext uri="{FF2B5EF4-FFF2-40B4-BE49-F238E27FC236}">
                <a16:creationId xmlns:a16="http://schemas.microsoft.com/office/drawing/2014/main" id="{F51F568B-D8FF-ADBB-94EC-CDD30AF1FBDF}"/>
              </a:ext>
            </a:extLst>
          </p:cNvPr>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15</a:t>
            </a:fld>
            <a:endParaRPr sz="1000">
              <a:solidFill>
                <a:schemeClr val="dk2"/>
              </a:solidFill>
              <a:latin typeface="Albert Sans"/>
              <a:ea typeface="Albert Sans"/>
              <a:cs typeface="Albert Sans"/>
              <a:sym typeface="Albert Sans"/>
            </a:endParaRPr>
          </a:p>
        </p:txBody>
      </p:sp>
      <p:sp>
        <p:nvSpPr>
          <p:cNvPr id="838" name="Google Shape;838;p117">
            <a:extLst>
              <a:ext uri="{FF2B5EF4-FFF2-40B4-BE49-F238E27FC236}">
                <a16:creationId xmlns:a16="http://schemas.microsoft.com/office/drawing/2014/main" id="{46348E66-2E2E-7D91-DF37-47887BBDC43E}"/>
              </a:ext>
            </a:extLst>
          </p:cNvPr>
          <p:cNvSpPr txBox="1">
            <a:spLocks noGrp="1"/>
          </p:cNvSpPr>
          <p:nvPr>
            <p:ph type="title"/>
          </p:nvPr>
        </p:nvSpPr>
        <p:spPr>
          <a:xfrm>
            <a:off x="942150" y="186000"/>
            <a:ext cx="7046400" cy="96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buNone/>
            </a:pPr>
            <a:r>
              <a:rPr lang="en" sz="4000" b="1"/>
              <a:t>ii. Bayesian modeling approach </a:t>
            </a:r>
            <a:r>
              <a:rPr lang="en-US" sz="4000" b="1"/>
              <a:t>using </a:t>
            </a:r>
            <a:r>
              <a:rPr lang="en" sz="4000" b="1"/>
              <a:t>INLA</a:t>
            </a:r>
            <a:endParaRPr sz="4000"/>
          </a:p>
        </p:txBody>
      </p:sp>
      <p:sp>
        <p:nvSpPr>
          <p:cNvPr id="839" name="Google Shape;839;p117">
            <a:extLst>
              <a:ext uri="{FF2B5EF4-FFF2-40B4-BE49-F238E27FC236}">
                <a16:creationId xmlns:a16="http://schemas.microsoft.com/office/drawing/2014/main" id="{3F3BAE55-78D5-29AA-B7AE-3044546528AF}"/>
              </a:ext>
            </a:extLst>
          </p:cNvPr>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pic>
        <p:nvPicPr>
          <p:cNvPr id="840" name="Google Shape;840;p117" descr="Hexagonal icon.">
            <a:extLst>
              <a:ext uri="{FF2B5EF4-FFF2-40B4-BE49-F238E27FC236}">
                <a16:creationId xmlns:a16="http://schemas.microsoft.com/office/drawing/2014/main" id="{EA0F5B43-D719-A8C9-31DD-AF91D96C82B1}"/>
              </a:ext>
            </a:extLst>
          </p:cNvPr>
          <p:cNvPicPr preferRelativeResize="0">
            <a:picLocks noGrp="1"/>
          </p:cNvPicPr>
          <p:nvPr>
            <p:ph type="pic" idx="4"/>
          </p:nvPr>
        </p:nvPicPr>
        <p:blipFill rotWithShape="1">
          <a:blip r:embed="rId3">
            <a:alphaModFix/>
          </a:blip>
          <a:srcRect t="6589" b="6597"/>
          <a:stretch/>
        </p:blipFill>
        <p:spPr>
          <a:xfrm>
            <a:off x="8596800" y="223475"/>
            <a:ext cx="318600" cy="318600"/>
          </a:xfrm>
          <a:prstGeom prst="ellipse">
            <a:avLst/>
          </a:prstGeom>
        </p:spPr>
      </p:pic>
      <p:sp>
        <p:nvSpPr>
          <p:cNvPr id="841" name="Google Shape;841;p117">
            <a:extLst>
              <a:ext uri="{FF2B5EF4-FFF2-40B4-BE49-F238E27FC236}">
                <a16:creationId xmlns:a16="http://schemas.microsoft.com/office/drawing/2014/main" id="{EA1C4983-D8C9-CE18-6729-A4386195991B}"/>
              </a:ext>
            </a:extLst>
          </p:cNvPr>
          <p:cNvSpPr txBox="1">
            <a:spLocks noGrp="1"/>
          </p:cNvSpPr>
          <p:nvPr>
            <p:ph type="subTitle" idx="1"/>
          </p:nvPr>
        </p:nvSpPr>
        <p:spPr>
          <a:xfrm>
            <a:off x="256351" y="1723731"/>
            <a:ext cx="8669211" cy="1687800"/>
          </a:xfrm>
          <a:prstGeom prst="rect">
            <a:avLst/>
          </a:prstGeom>
        </p:spPr>
        <p:txBody>
          <a:bodyPr spcFirstLastPara="1" wrap="square" lIns="91425" tIns="91425" rIns="91425" bIns="91425" anchor="t" anchorCtr="0">
            <a:noAutofit/>
          </a:bodyPr>
          <a:lstStyle/>
          <a:p>
            <a:pPr algn="just">
              <a:buFont typeface="Arial"/>
              <a:buChar char="•"/>
            </a:pPr>
            <a:r>
              <a:rPr lang="en-US" sz="1800" b="1" u="none">
                <a:latin typeface="Century"/>
              </a:rPr>
              <a:t>Enhanced Predictive Modeling</a:t>
            </a:r>
            <a:endParaRPr lang="en-US" b="1">
              <a:latin typeface="Century"/>
            </a:endParaRPr>
          </a:p>
          <a:p>
            <a:pPr marL="139700" indent="0" algn="just"/>
            <a:r>
              <a:rPr lang="en-US" sz="1800" u="none">
                <a:latin typeface="Century"/>
              </a:rPr>
              <a:t>Leverages spatial and temporal autocorrelation to estimate missing data, improve predictions, and provide robust decision-making under uncertainty.</a:t>
            </a:r>
            <a:endParaRPr lang="en-US">
              <a:latin typeface="Century"/>
            </a:endParaRPr>
          </a:p>
          <a:p>
            <a:pPr algn="just">
              <a:buFont typeface="Arial"/>
              <a:buChar char="•"/>
            </a:pPr>
            <a:r>
              <a:rPr lang="en-US" sz="1800" b="1" u="none">
                <a:latin typeface="Century"/>
              </a:rPr>
              <a:t>Explicit Uncertainty Modeling</a:t>
            </a:r>
            <a:endParaRPr lang="en-US">
              <a:latin typeface="Century"/>
            </a:endParaRPr>
          </a:p>
          <a:p>
            <a:pPr marL="139700" indent="0" algn="just"/>
            <a:r>
              <a:rPr lang="en-US" sz="1800" u="none">
                <a:latin typeface="Century"/>
                <a:cs typeface="Century" panose="02040604050505020304" pitchFamily="18" charset="0"/>
              </a:rPr>
              <a:t>Bayesian approaches like INLA deliver credible intervals for predictions and insights into result reliability, ensuring transparency in uncertainty quantification.</a:t>
            </a:r>
            <a:endParaRPr lang="en-US">
              <a:latin typeface="Century"/>
            </a:endParaRPr>
          </a:p>
          <a:p>
            <a:pPr algn="just">
              <a:buFont typeface="Arial"/>
              <a:buChar char="•"/>
            </a:pPr>
            <a:r>
              <a:rPr lang="en-US" sz="1800" b="1" u="none">
                <a:latin typeface="Century"/>
                <a:cs typeface="Century" panose="02040604050505020304" pitchFamily="18" charset="0"/>
              </a:rPr>
              <a:t>Versatile Applications Across Fields</a:t>
            </a:r>
            <a:endParaRPr lang="en-US">
              <a:latin typeface="Century"/>
            </a:endParaRPr>
          </a:p>
          <a:p>
            <a:pPr marL="139700" indent="0" algn="just"/>
            <a:r>
              <a:rPr lang="en-US" sz="1800" u="none">
                <a:latin typeface="Century"/>
                <a:cs typeface="Century" panose="02040604050505020304" pitchFamily="18" charset="0"/>
              </a:rPr>
              <a:t>Applicable to disease mapping, environmental monitoring, and social science research; INLA also manages high-dimensional data with latent variables, accommodating complex </a:t>
            </a:r>
            <a:r>
              <a:rPr lang="en-US" sz="1800" u="none" err="1">
                <a:latin typeface="Century"/>
                <a:cs typeface="Century" panose="02040604050505020304" pitchFamily="18" charset="0"/>
              </a:rPr>
              <a:t>spatio</a:t>
            </a:r>
            <a:r>
              <a:rPr lang="en-US" sz="1800" u="none">
                <a:latin typeface="Century"/>
                <a:cs typeface="Century" panose="02040604050505020304" pitchFamily="18" charset="0"/>
              </a:rPr>
              <a:t>-temporal challenges</a:t>
            </a:r>
            <a:r>
              <a:rPr lang="en-US" sz="1800" u="none">
                <a:effectLst/>
                <a:latin typeface="Century"/>
                <a:cs typeface="Century" panose="02040604050505020304" pitchFamily="18" charset="0"/>
              </a:rPr>
              <a:t>.</a:t>
            </a:r>
            <a:endParaRPr lang="en-US">
              <a:latin typeface="Century"/>
            </a:endParaRPr>
          </a:p>
          <a:p>
            <a:pPr marL="285750" lvl="0" indent="-285750" algn="just">
              <a:spcBef>
                <a:spcPts val="0"/>
              </a:spcBef>
              <a:spcAft>
                <a:spcPts val="0"/>
              </a:spcAft>
              <a:buFont typeface="Arial"/>
              <a:buChar char="•"/>
            </a:pPr>
            <a:endParaRPr lang="en-US" sz="1800" b="1" u="none">
              <a:latin typeface="Century"/>
            </a:endParaRPr>
          </a:p>
        </p:txBody>
      </p:sp>
    </p:spTree>
    <p:extLst>
      <p:ext uri="{BB962C8B-B14F-4D97-AF65-F5344CB8AC3E}">
        <p14:creationId xmlns:p14="http://schemas.microsoft.com/office/powerpoint/2010/main" val="34415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56"/>
        <p:cNvGrpSpPr/>
        <p:nvPr/>
      </p:nvGrpSpPr>
      <p:grpSpPr>
        <a:xfrm>
          <a:off x="0" y="0"/>
          <a:ext cx="0" cy="0"/>
          <a:chOff x="0" y="0"/>
          <a:chExt cx="0" cy="0"/>
        </a:xfrm>
      </p:grpSpPr>
      <p:pic>
        <p:nvPicPr>
          <p:cNvPr id="857" name="Google Shape;857;p119"/>
          <p:cNvPicPr preferRelativeResize="0">
            <a:picLocks noGrp="1"/>
          </p:cNvPicPr>
          <p:nvPr>
            <p:ph type="pic" idx="7"/>
          </p:nvPr>
        </p:nvPicPr>
        <p:blipFill rotWithShape="1">
          <a:blip r:embed="rId3">
            <a:alphaModFix/>
          </a:blip>
          <a:srcRect l="9833" r="9825"/>
          <a:stretch/>
        </p:blipFill>
        <p:spPr>
          <a:xfrm>
            <a:off x="6109898" y="2604796"/>
            <a:ext cx="2919900" cy="2424300"/>
          </a:xfrm>
          <a:prstGeom prst="roundRect">
            <a:avLst>
              <a:gd name="adj" fmla="val 16667"/>
            </a:avLst>
          </a:prstGeom>
        </p:spPr>
      </p:pic>
      <p:pic>
        <p:nvPicPr>
          <p:cNvPr id="858" name="Google Shape;858;p119"/>
          <p:cNvPicPr preferRelativeResize="0">
            <a:picLocks noGrp="1"/>
          </p:cNvPicPr>
          <p:nvPr>
            <p:ph type="pic" idx="2"/>
          </p:nvPr>
        </p:nvPicPr>
        <p:blipFill rotWithShape="1">
          <a:blip r:embed="rId4">
            <a:alphaModFix/>
          </a:blip>
          <a:srcRect l="4832" r="4832"/>
          <a:stretch/>
        </p:blipFill>
        <p:spPr>
          <a:xfrm>
            <a:off x="114275" y="114300"/>
            <a:ext cx="2919900" cy="2424300"/>
          </a:xfrm>
          <a:prstGeom prst="roundRect">
            <a:avLst>
              <a:gd name="adj" fmla="val 16667"/>
            </a:avLst>
          </a:prstGeom>
        </p:spPr>
      </p:pic>
      <p:pic>
        <p:nvPicPr>
          <p:cNvPr id="859" name="Google Shape;859;p119"/>
          <p:cNvPicPr preferRelativeResize="0">
            <a:picLocks noGrp="1"/>
          </p:cNvPicPr>
          <p:nvPr>
            <p:ph type="pic" idx="3"/>
          </p:nvPr>
        </p:nvPicPr>
        <p:blipFill rotWithShape="1">
          <a:blip r:embed="rId5">
            <a:alphaModFix/>
          </a:blip>
          <a:srcRect l="9852" r="9852"/>
          <a:stretch/>
        </p:blipFill>
        <p:spPr>
          <a:xfrm>
            <a:off x="3117080" y="114300"/>
            <a:ext cx="2919900" cy="2424300"/>
          </a:xfrm>
          <a:prstGeom prst="roundRect">
            <a:avLst>
              <a:gd name="adj" fmla="val 16667"/>
            </a:avLst>
          </a:prstGeom>
        </p:spPr>
      </p:pic>
      <p:pic>
        <p:nvPicPr>
          <p:cNvPr id="860" name="Google Shape;860;p119"/>
          <p:cNvPicPr preferRelativeResize="0">
            <a:picLocks noGrp="1"/>
          </p:cNvPicPr>
          <p:nvPr>
            <p:ph type="pic" idx="4"/>
          </p:nvPr>
        </p:nvPicPr>
        <p:blipFill rotWithShape="1">
          <a:blip r:embed="rId6">
            <a:alphaModFix/>
          </a:blip>
          <a:srcRect l="10221" r="10229"/>
          <a:stretch/>
        </p:blipFill>
        <p:spPr>
          <a:xfrm>
            <a:off x="6119875" y="114296"/>
            <a:ext cx="2919900" cy="2424300"/>
          </a:xfrm>
          <a:prstGeom prst="roundRect">
            <a:avLst>
              <a:gd name="adj" fmla="val 16667"/>
            </a:avLst>
          </a:prstGeom>
        </p:spPr>
      </p:pic>
      <p:pic>
        <p:nvPicPr>
          <p:cNvPr id="861" name="Google Shape;861;p119"/>
          <p:cNvPicPr preferRelativeResize="0">
            <a:picLocks noGrp="1"/>
          </p:cNvPicPr>
          <p:nvPr>
            <p:ph type="pic" idx="5"/>
          </p:nvPr>
        </p:nvPicPr>
        <p:blipFill rotWithShape="1">
          <a:blip r:embed="rId7">
            <a:alphaModFix/>
          </a:blip>
          <a:srcRect l="9877" r="9885"/>
          <a:stretch/>
        </p:blipFill>
        <p:spPr>
          <a:xfrm>
            <a:off x="3117080" y="2604796"/>
            <a:ext cx="2919900" cy="2424300"/>
          </a:xfrm>
          <a:prstGeom prst="roundRect">
            <a:avLst>
              <a:gd name="adj" fmla="val 16667"/>
            </a:avLst>
          </a:prstGeom>
        </p:spPr>
      </p:pic>
      <p:pic>
        <p:nvPicPr>
          <p:cNvPr id="862" name="Google Shape;862;p119"/>
          <p:cNvPicPr preferRelativeResize="0">
            <a:picLocks noGrp="1"/>
          </p:cNvPicPr>
          <p:nvPr>
            <p:ph type="pic" idx="6"/>
          </p:nvPr>
        </p:nvPicPr>
        <p:blipFill rotWithShape="1">
          <a:blip r:embed="rId8">
            <a:alphaModFix/>
          </a:blip>
          <a:srcRect l="4832" r="4832"/>
          <a:stretch/>
        </p:blipFill>
        <p:spPr>
          <a:xfrm>
            <a:off x="124248" y="2604800"/>
            <a:ext cx="2919900" cy="2424300"/>
          </a:xfrm>
          <a:prstGeom prst="roundRect">
            <a:avLst>
              <a:gd name="adj" fmla="val 16667"/>
            </a:avLst>
          </a:prstGeom>
        </p:spPr>
      </p:pic>
      <p:sp>
        <p:nvSpPr>
          <p:cNvPr id="863" name="Google Shape;863;p119"/>
          <p:cNvSpPr txBox="1"/>
          <p:nvPr/>
        </p:nvSpPr>
        <p:spPr>
          <a:xfrm>
            <a:off x="841865" y="1971000"/>
            <a:ext cx="7977600" cy="12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400" b="1">
                <a:solidFill>
                  <a:schemeClr val="dk2"/>
                </a:solidFill>
                <a:highlight>
                  <a:schemeClr val="lt1"/>
                </a:highlight>
                <a:latin typeface="Nanum Myeongjo"/>
                <a:ea typeface="Nanum Myeongjo"/>
                <a:cs typeface="Nanum Myeongjo"/>
                <a:sym typeface="Nanum Myeongjo"/>
              </a:rPr>
              <a:t>Texas vs. New York</a:t>
            </a:r>
            <a:endParaRPr sz="5400" b="1">
              <a:solidFill>
                <a:schemeClr val="dk2"/>
              </a:solidFill>
              <a:highlight>
                <a:schemeClr val="lt1"/>
              </a:highlight>
              <a:latin typeface="Nanum Myeongjo"/>
              <a:ea typeface="Nanum Myeongjo"/>
              <a:cs typeface="Nanum Myeongjo"/>
              <a:sym typeface="Nanum Myeongj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120"/>
          <p:cNvPicPr preferRelativeResize="0"/>
          <p:nvPr/>
        </p:nvPicPr>
        <p:blipFill rotWithShape="1">
          <a:blip r:embed="rId3">
            <a:alphaModFix/>
          </a:blip>
          <a:srcRect l="22476" r="11842"/>
          <a:stretch/>
        </p:blipFill>
        <p:spPr>
          <a:xfrm>
            <a:off x="5127325" y="223475"/>
            <a:ext cx="3750600" cy="4696500"/>
          </a:xfrm>
          <a:prstGeom prst="roundRect">
            <a:avLst>
              <a:gd name="adj" fmla="val 4029"/>
            </a:avLst>
          </a:prstGeom>
          <a:noFill/>
          <a:ln>
            <a:noFill/>
          </a:ln>
        </p:spPr>
      </p:pic>
      <p:sp>
        <p:nvSpPr>
          <p:cNvPr id="869" name="Google Shape;869;p120"/>
          <p:cNvSpPr/>
          <p:nvPr/>
        </p:nvSpPr>
        <p:spPr>
          <a:xfrm>
            <a:off x="7158725" y="4601400"/>
            <a:ext cx="1354500" cy="318600"/>
          </a:xfrm>
          <a:prstGeom prst="roundRect">
            <a:avLst>
              <a:gd name="adj" fmla="val 16290"/>
            </a:avLst>
          </a:pr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870" name="Google Shape;870;p120"/>
          <p:cNvSpPr/>
          <p:nvPr/>
        </p:nvSpPr>
        <p:spPr>
          <a:xfrm>
            <a:off x="8596792" y="4601400"/>
            <a:ext cx="318600" cy="3186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871" name="Google Shape;871;p120"/>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17</a:t>
            </a:fld>
            <a:endParaRPr sz="1000">
              <a:solidFill>
                <a:schemeClr val="dk2"/>
              </a:solidFill>
              <a:latin typeface="Albert Sans"/>
              <a:ea typeface="Albert Sans"/>
              <a:cs typeface="Albert Sans"/>
              <a:sym typeface="Albert Sans"/>
            </a:endParaRPr>
          </a:p>
        </p:txBody>
      </p:sp>
      <p:sp>
        <p:nvSpPr>
          <p:cNvPr id="872" name="Google Shape;872;p120"/>
          <p:cNvSpPr txBox="1">
            <a:spLocks noGrp="1"/>
          </p:cNvSpPr>
          <p:nvPr>
            <p:ph type="subTitle" idx="1"/>
          </p:nvPr>
        </p:nvSpPr>
        <p:spPr>
          <a:xfrm>
            <a:off x="955475" y="1615450"/>
            <a:ext cx="3291600" cy="2850000"/>
          </a:xfrm>
          <a:prstGeom prst="rect">
            <a:avLst/>
          </a:prstGeom>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n-US" sz="1800">
                <a:effectLst/>
                <a:latin typeface="Century" panose="02040604050505020304" pitchFamily="18" charset="0"/>
                <a:ea typeface="Century" panose="02040604050505020304" pitchFamily="18" charset="0"/>
                <a:cs typeface="Century" panose="02040604050505020304" pitchFamily="18" charset="0"/>
              </a:rPr>
              <a:t>Texas is the second largest in the United States of America by population and land area.</a:t>
            </a:r>
          </a:p>
          <a:p>
            <a:pPr marL="285750" lvl="0" indent="-285750" algn="l" rtl="0">
              <a:lnSpc>
                <a:spcPct val="115000"/>
              </a:lnSpc>
              <a:spcBef>
                <a:spcPts val="0"/>
              </a:spcBef>
              <a:spcAft>
                <a:spcPts val="0"/>
              </a:spcAft>
              <a:buFont typeface="Arial" panose="020B0604020202020204" pitchFamily="34" charset="0"/>
              <a:buChar char="•"/>
            </a:pPr>
            <a:r>
              <a:rPr lang="en-US" sz="1800">
                <a:effectLst/>
                <a:latin typeface="Century" panose="02040604050505020304" pitchFamily="18" charset="0"/>
                <a:ea typeface="Century" panose="02040604050505020304" pitchFamily="18" charset="0"/>
                <a:cs typeface="Century" panose="02040604050505020304" pitchFamily="18" charset="0"/>
              </a:rPr>
              <a:t>Texas has been divided into 10 climate zones according to the National Climatic Data Center  </a:t>
            </a:r>
            <a:endParaRPr/>
          </a:p>
        </p:txBody>
      </p:sp>
      <p:sp>
        <p:nvSpPr>
          <p:cNvPr id="873" name="Google Shape;873;p120"/>
          <p:cNvSpPr txBox="1">
            <a:spLocks noGrp="1"/>
          </p:cNvSpPr>
          <p:nvPr>
            <p:ph type="title"/>
          </p:nvPr>
        </p:nvSpPr>
        <p:spPr>
          <a:xfrm>
            <a:off x="956150" y="545757"/>
            <a:ext cx="3558600" cy="393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3600" b="0">
                <a:solidFill>
                  <a:schemeClr val="accent2"/>
                </a:solidFill>
              </a:rPr>
              <a:t>Texas</a:t>
            </a:r>
            <a:endParaRPr sz="3600" b="0">
              <a:solidFill>
                <a:schemeClr val="accent2"/>
              </a:solidFill>
            </a:endParaRPr>
          </a:p>
        </p:txBody>
      </p:sp>
      <p:sp>
        <p:nvSpPr>
          <p:cNvPr id="874" name="Google Shape;874;p120"/>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EPPS 6356</a:t>
            </a:r>
            <a:endParaRPr/>
          </a:p>
        </p:txBody>
      </p:sp>
      <p:pic>
        <p:nvPicPr>
          <p:cNvPr id="875" name="Google Shape;875;p120" descr="Hexagonal icon."/>
          <p:cNvPicPr preferRelativeResize="0">
            <a:picLocks noGrp="1"/>
          </p:cNvPicPr>
          <p:nvPr>
            <p:ph type="pic" idx="2"/>
          </p:nvPr>
        </p:nvPicPr>
        <p:blipFill rotWithShape="1">
          <a:blip r:embed="rId4">
            <a:alphaModFix/>
          </a:blip>
          <a:srcRect t="6589" b="6597"/>
          <a:stretch/>
        </p:blipFill>
        <p:spPr>
          <a:xfrm>
            <a:off x="8596800" y="223475"/>
            <a:ext cx="318600" cy="318600"/>
          </a:xfrm>
          <a:prstGeom prst="ellipse">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pic>
        <p:nvPicPr>
          <p:cNvPr id="880" name="Google Shape;880;p121"/>
          <p:cNvPicPr preferRelativeResize="0"/>
          <p:nvPr/>
        </p:nvPicPr>
        <p:blipFill rotWithShape="1">
          <a:blip r:embed="rId3">
            <a:alphaModFix/>
          </a:blip>
          <a:srcRect l="20052" r="20052"/>
          <a:stretch/>
        </p:blipFill>
        <p:spPr>
          <a:xfrm>
            <a:off x="5127325" y="223475"/>
            <a:ext cx="3750600" cy="4696500"/>
          </a:xfrm>
          <a:prstGeom prst="roundRect">
            <a:avLst>
              <a:gd name="adj" fmla="val 4029"/>
            </a:avLst>
          </a:prstGeom>
          <a:noFill/>
          <a:ln>
            <a:noFill/>
          </a:ln>
        </p:spPr>
      </p:pic>
      <p:sp>
        <p:nvSpPr>
          <p:cNvPr id="881" name="Google Shape;881;p121"/>
          <p:cNvSpPr/>
          <p:nvPr/>
        </p:nvSpPr>
        <p:spPr>
          <a:xfrm>
            <a:off x="7158725" y="4601400"/>
            <a:ext cx="1354500" cy="318600"/>
          </a:xfrm>
          <a:prstGeom prst="roundRect">
            <a:avLst>
              <a:gd name="adj" fmla="val 16290"/>
            </a:avLst>
          </a:pr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882" name="Google Shape;882;p121"/>
          <p:cNvSpPr/>
          <p:nvPr/>
        </p:nvSpPr>
        <p:spPr>
          <a:xfrm>
            <a:off x="8596792" y="4601400"/>
            <a:ext cx="318600" cy="3186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883" name="Google Shape;883;p121"/>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18</a:t>
            </a:fld>
            <a:endParaRPr sz="1000">
              <a:solidFill>
                <a:schemeClr val="dk2"/>
              </a:solidFill>
              <a:latin typeface="Albert Sans"/>
              <a:ea typeface="Albert Sans"/>
              <a:cs typeface="Albert Sans"/>
              <a:sym typeface="Albert Sans"/>
            </a:endParaRPr>
          </a:p>
        </p:txBody>
      </p:sp>
      <p:sp>
        <p:nvSpPr>
          <p:cNvPr id="884" name="Google Shape;884;p121"/>
          <p:cNvSpPr txBox="1">
            <a:spLocks noGrp="1"/>
          </p:cNvSpPr>
          <p:nvPr>
            <p:ph type="subTitle" idx="1"/>
          </p:nvPr>
        </p:nvSpPr>
        <p:spPr>
          <a:xfrm>
            <a:off x="955475" y="1615450"/>
            <a:ext cx="3291600" cy="2850000"/>
          </a:xfrm>
          <a:prstGeom prst="rect">
            <a:avLst/>
          </a:prstGeom>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n-US" sz="1800">
                <a:effectLst/>
                <a:latin typeface="Century" panose="02040604050505020304" pitchFamily="18" charset="0"/>
                <a:ea typeface="Century" panose="02040604050505020304" pitchFamily="18" charset="0"/>
                <a:cs typeface="Century" panose="02040604050505020304" pitchFamily="18" charset="0"/>
              </a:rPr>
              <a:t>New York was its leading state till 1960 in almost all the indices (e.g., population, economic and cultural) (Brittanica, Accessed: Dec 2024). </a:t>
            </a:r>
            <a:endParaRPr/>
          </a:p>
        </p:txBody>
      </p:sp>
      <p:sp>
        <p:nvSpPr>
          <p:cNvPr id="885" name="Google Shape;885;p121"/>
          <p:cNvSpPr txBox="1">
            <a:spLocks noGrp="1"/>
          </p:cNvSpPr>
          <p:nvPr>
            <p:ph type="title"/>
          </p:nvPr>
        </p:nvSpPr>
        <p:spPr>
          <a:xfrm>
            <a:off x="956150" y="545744"/>
            <a:ext cx="3558600" cy="72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3600" b="0">
                <a:solidFill>
                  <a:schemeClr val="accent2"/>
                </a:solidFill>
              </a:rPr>
              <a:t>New York</a:t>
            </a:r>
            <a:endParaRPr sz="3600" b="0">
              <a:solidFill>
                <a:schemeClr val="accent2"/>
              </a:solidFill>
            </a:endParaRPr>
          </a:p>
        </p:txBody>
      </p:sp>
      <p:sp>
        <p:nvSpPr>
          <p:cNvPr id="886" name="Google Shape;886;p121"/>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EPPS 6356</a:t>
            </a:r>
            <a:endParaRPr/>
          </a:p>
        </p:txBody>
      </p:sp>
      <p:pic>
        <p:nvPicPr>
          <p:cNvPr id="887" name="Google Shape;887;p121" descr="Hexagonal icon."/>
          <p:cNvPicPr preferRelativeResize="0">
            <a:picLocks noGrp="1"/>
          </p:cNvPicPr>
          <p:nvPr>
            <p:ph type="pic" idx="2"/>
          </p:nvPr>
        </p:nvPicPr>
        <p:blipFill rotWithShape="1">
          <a:blip r:embed="rId4">
            <a:alphaModFix/>
          </a:blip>
          <a:srcRect t="6589" b="6597"/>
          <a:stretch/>
        </p:blipFill>
        <p:spPr>
          <a:xfrm>
            <a:off x="8596800" y="223475"/>
            <a:ext cx="318600" cy="318600"/>
          </a:xfrm>
          <a:prstGeom prst="ellipse">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22"/>
          <p:cNvSpPr txBox="1">
            <a:spLocks noGrp="1"/>
          </p:cNvSpPr>
          <p:nvPr>
            <p:ph type="title"/>
          </p:nvPr>
        </p:nvSpPr>
        <p:spPr>
          <a:xfrm>
            <a:off x="956150" y="327149"/>
            <a:ext cx="5506122" cy="9099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accent2"/>
                </a:solidFill>
              </a:rPr>
              <a:t>Methodology : Temperature</a:t>
            </a:r>
            <a:endParaRPr sz="2800">
              <a:solidFill>
                <a:schemeClr val="accent2"/>
              </a:solidFill>
            </a:endParaRPr>
          </a:p>
        </p:txBody>
      </p:sp>
      <p:pic>
        <p:nvPicPr>
          <p:cNvPr id="13" name="Picture Placeholder 12" descr="A map of the state of texas&#10;&#10;Description automatically generated">
            <a:extLst>
              <a:ext uri="{FF2B5EF4-FFF2-40B4-BE49-F238E27FC236}">
                <a16:creationId xmlns:a16="http://schemas.microsoft.com/office/drawing/2014/main" id="{6197A871-8740-DE29-2024-39BB44295FCF}"/>
              </a:ext>
            </a:extLst>
          </p:cNvPr>
          <p:cNvPicPr>
            <a:picLocks noGrp="1" noChangeAspect="1"/>
          </p:cNvPicPr>
          <p:nvPr>
            <p:ph type="pic" idx="2"/>
          </p:nvPr>
        </p:nvPicPr>
        <p:blipFill>
          <a:blip r:embed="rId3"/>
          <a:srcRect l="17584" r="17584"/>
          <a:stretch>
            <a:fillRect/>
          </a:stretch>
        </p:blipFill>
        <p:spPr/>
      </p:pic>
      <p:pic>
        <p:nvPicPr>
          <p:cNvPr id="15" name="Picture 14" descr="A map of the state of texas&#10;&#10;Description automatically generated">
            <a:extLst>
              <a:ext uri="{FF2B5EF4-FFF2-40B4-BE49-F238E27FC236}">
                <a16:creationId xmlns:a16="http://schemas.microsoft.com/office/drawing/2014/main" id="{D3C15EB7-D47D-7408-DD7A-28B73892F124}"/>
              </a:ext>
            </a:extLst>
          </p:cNvPr>
          <p:cNvPicPr>
            <a:picLocks noChangeAspect="1"/>
          </p:cNvPicPr>
          <p:nvPr/>
        </p:nvPicPr>
        <p:blipFill>
          <a:blip r:embed="rId3"/>
          <a:stretch>
            <a:fillRect/>
          </a:stretch>
        </p:blipFill>
        <p:spPr>
          <a:xfrm>
            <a:off x="233585" y="1490702"/>
            <a:ext cx="4338415" cy="2798703"/>
          </a:xfrm>
          <a:prstGeom prst="rect">
            <a:avLst/>
          </a:prstGeom>
        </p:spPr>
      </p:pic>
      <p:pic>
        <p:nvPicPr>
          <p:cNvPr id="17" name="Picture 16" descr="A map of the state of new york&#10;&#10;Description automatically generated">
            <a:extLst>
              <a:ext uri="{FF2B5EF4-FFF2-40B4-BE49-F238E27FC236}">
                <a16:creationId xmlns:a16="http://schemas.microsoft.com/office/drawing/2014/main" id="{FCF98A22-7628-F584-9B3C-0781FD81FC97}"/>
              </a:ext>
            </a:extLst>
          </p:cNvPr>
          <p:cNvPicPr>
            <a:picLocks noChangeAspect="1"/>
          </p:cNvPicPr>
          <p:nvPr/>
        </p:nvPicPr>
        <p:blipFill>
          <a:blip r:embed="rId4"/>
          <a:stretch>
            <a:fillRect/>
          </a:stretch>
        </p:blipFill>
        <p:spPr>
          <a:xfrm>
            <a:off x="5064856" y="1683567"/>
            <a:ext cx="3845559" cy="2480763"/>
          </a:xfrm>
          <a:prstGeom prst="rect">
            <a:avLst/>
          </a:prstGeom>
        </p:spPr>
      </p:pic>
      <p:pic>
        <p:nvPicPr>
          <p:cNvPr id="3" name="Picture 2" descr="A map of texas with different colored squares&#10;&#10;Description automatically generated">
            <a:extLst>
              <a:ext uri="{FF2B5EF4-FFF2-40B4-BE49-F238E27FC236}">
                <a16:creationId xmlns:a16="http://schemas.microsoft.com/office/drawing/2014/main" id="{FA34A355-5920-BCBA-C9F5-397075D202A2}"/>
              </a:ext>
            </a:extLst>
          </p:cNvPr>
          <p:cNvPicPr>
            <a:picLocks noChangeAspect="1"/>
          </p:cNvPicPr>
          <p:nvPr/>
        </p:nvPicPr>
        <p:blipFill>
          <a:blip r:embed="rId5"/>
          <a:srcRect l="51585" t="11834" r="1408" b="74951"/>
          <a:stretch/>
        </p:blipFill>
        <p:spPr>
          <a:xfrm>
            <a:off x="2458539" y="1561392"/>
            <a:ext cx="1796221" cy="4499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10"/>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731" name="Google Shape;731;p110"/>
          <p:cNvSpPr txBox="1">
            <a:spLocks noGrp="1"/>
          </p:cNvSpPr>
          <p:nvPr>
            <p:ph type="title"/>
          </p:nvPr>
        </p:nvSpPr>
        <p:spPr>
          <a:xfrm>
            <a:off x="948175" y="797675"/>
            <a:ext cx="2852100" cy="265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732" name="Google Shape;732;p110"/>
          <p:cNvSpPr/>
          <p:nvPr/>
        </p:nvSpPr>
        <p:spPr>
          <a:xfrm rot="10800000">
            <a:off x="3923100" y="3737138"/>
            <a:ext cx="4992300" cy="6987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10"/>
          <p:cNvSpPr/>
          <p:nvPr/>
        </p:nvSpPr>
        <p:spPr>
          <a:xfrm>
            <a:off x="3923125" y="278725"/>
            <a:ext cx="4989300" cy="6987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10"/>
          <p:cNvSpPr/>
          <p:nvPr/>
        </p:nvSpPr>
        <p:spPr>
          <a:xfrm>
            <a:off x="3923152" y="972031"/>
            <a:ext cx="4989300" cy="69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10"/>
          <p:cNvSpPr/>
          <p:nvPr/>
        </p:nvSpPr>
        <p:spPr>
          <a:xfrm>
            <a:off x="3923152" y="1670453"/>
            <a:ext cx="4989300" cy="69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10"/>
          <p:cNvSpPr/>
          <p:nvPr/>
        </p:nvSpPr>
        <p:spPr>
          <a:xfrm>
            <a:off x="3923152" y="2359819"/>
            <a:ext cx="4989300" cy="69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37" name="Google Shape;737;p110"/>
          <p:cNvSpPr/>
          <p:nvPr/>
        </p:nvSpPr>
        <p:spPr>
          <a:xfrm>
            <a:off x="3923152" y="3052767"/>
            <a:ext cx="4989300" cy="693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8" name="Google Shape;738;p110"/>
          <p:cNvSpPr txBox="1">
            <a:spLocks noGrp="1"/>
          </p:cNvSpPr>
          <p:nvPr>
            <p:ph type="title" idx="4"/>
          </p:nvPr>
        </p:nvSpPr>
        <p:spPr>
          <a:xfrm>
            <a:off x="4466650" y="1670460"/>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Methodology </a:t>
            </a:r>
            <a:endParaRPr/>
          </a:p>
        </p:txBody>
      </p:sp>
      <p:sp>
        <p:nvSpPr>
          <p:cNvPr id="739" name="Google Shape;739;p110"/>
          <p:cNvSpPr txBox="1">
            <a:spLocks noGrp="1"/>
          </p:cNvSpPr>
          <p:nvPr>
            <p:ph type="title" idx="2"/>
          </p:nvPr>
        </p:nvSpPr>
        <p:spPr>
          <a:xfrm>
            <a:off x="4466650" y="281269"/>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740" name="Google Shape;740;p110"/>
          <p:cNvSpPr txBox="1">
            <a:spLocks noGrp="1"/>
          </p:cNvSpPr>
          <p:nvPr>
            <p:ph type="title" idx="3"/>
          </p:nvPr>
        </p:nvSpPr>
        <p:spPr>
          <a:xfrm>
            <a:off x="4466650" y="974571"/>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Literature Review</a:t>
            </a:r>
            <a:endParaRPr/>
          </a:p>
        </p:txBody>
      </p:sp>
      <p:sp>
        <p:nvSpPr>
          <p:cNvPr id="741" name="Google Shape;741;p110"/>
          <p:cNvSpPr txBox="1">
            <a:spLocks noGrp="1"/>
          </p:cNvSpPr>
          <p:nvPr>
            <p:ph type="title" idx="5"/>
          </p:nvPr>
        </p:nvSpPr>
        <p:spPr>
          <a:xfrm>
            <a:off x="4469775" y="3742195"/>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742" name="Google Shape;742;p110"/>
          <p:cNvSpPr txBox="1">
            <a:spLocks noGrp="1"/>
          </p:cNvSpPr>
          <p:nvPr>
            <p:ph type="title" idx="4294967295"/>
          </p:nvPr>
        </p:nvSpPr>
        <p:spPr>
          <a:xfrm>
            <a:off x="4466650" y="2359826"/>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Data</a:t>
            </a:r>
            <a:endParaRPr>
              <a:solidFill>
                <a:schemeClr val="dk2"/>
              </a:solidFill>
            </a:endParaRPr>
          </a:p>
        </p:txBody>
      </p:sp>
      <p:sp>
        <p:nvSpPr>
          <p:cNvPr id="743" name="Google Shape;743;p110"/>
          <p:cNvSpPr txBox="1">
            <a:spLocks noGrp="1"/>
          </p:cNvSpPr>
          <p:nvPr>
            <p:ph type="title" idx="4294967295"/>
          </p:nvPr>
        </p:nvSpPr>
        <p:spPr>
          <a:xfrm>
            <a:off x="4466650" y="3052773"/>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Analysis</a:t>
            </a:r>
            <a:endParaRPr>
              <a:solidFill>
                <a:schemeClr val="dk2"/>
              </a:solidFill>
            </a:endParaRPr>
          </a:p>
        </p:txBody>
      </p:sp>
      <p:sp>
        <p:nvSpPr>
          <p:cNvPr id="744" name="Google Shape;744;p110"/>
          <p:cNvSpPr txBox="1"/>
          <p:nvPr/>
        </p:nvSpPr>
        <p:spPr>
          <a:xfrm>
            <a:off x="4113984" y="281275"/>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01</a:t>
            </a:r>
            <a:endParaRPr>
              <a:solidFill>
                <a:schemeClr val="dk2"/>
              </a:solidFill>
              <a:latin typeface="Albert Sans"/>
              <a:ea typeface="Albert Sans"/>
              <a:cs typeface="Albert Sans"/>
              <a:sym typeface="Albert Sans"/>
            </a:endParaRPr>
          </a:p>
        </p:txBody>
      </p:sp>
      <p:sp>
        <p:nvSpPr>
          <p:cNvPr id="745" name="Google Shape;745;p110"/>
          <p:cNvSpPr txBox="1"/>
          <p:nvPr/>
        </p:nvSpPr>
        <p:spPr>
          <a:xfrm>
            <a:off x="4113984" y="974578"/>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02</a:t>
            </a:r>
            <a:endParaRPr>
              <a:solidFill>
                <a:schemeClr val="dk2"/>
              </a:solidFill>
              <a:latin typeface="Albert Sans"/>
              <a:ea typeface="Albert Sans"/>
              <a:cs typeface="Albert Sans"/>
              <a:sym typeface="Albert Sans"/>
            </a:endParaRPr>
          </a:p>
        </p:txBody>
      </p:sp>
      <p:sp>
        <p:nvSpPr>
          <p:cNvPr id="746" name="Google Shape;746;p110"/>
          <p:cNvSpPr txBox="1"/>
          <p:nvPr/>
        </p:nvSpPr>
        <p:spPr>
          <a:xfrm>
            <a:off x="4113984" y="1670466"/>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03</a:t>
            </a:r>
            <a:endParaRPr>
              <a:solidFill>
                <a:schemeClr val="dk2"/>
              </a:solidFill>
              <a:latin typeface="Albert Sans"/>
              <a:ea typeface="Albert Sans"/>
              <a:cs typeface="Albert Sans"/>
              <a:sym typeface="Albert Sans"/>
            </a:endParaRPr>
          </a:p>
        </p:txBody>
      </p:sp>
      <p:sp>
        <p:nvSpPr>
          <p:cNvPr id="747" name="Google Shape;747;p110"/>
          <p:cNvSpPr txBox="1"/>
          <p:nvPr/>
        </p:nvSpPr>
        <p:spPr>
          <a:xfrm>
            <a:off x="4117109" y="3739827"/>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06</a:t>
            </a:r>
            <a:endParaRPr>
              <a:solidFill>
                <a:schemeClr val="dk2"/>
              </a:solidFill>
              <a:latin typeface="Albert Sans"/>
              <a:ea typeface="Albert Sans"/>
              <a:cs typeface="Albert Sans"/>
              <a:sym typeface="Albert Sans"/>
            </a:endParaRPr>
          </a:p>
        </p:txBody>
      </p:sp>
      <p:sp>
        <p:nvSpPr>
          <p:cNvPr id="748" name="Google Shape;748;p110"/>
          <p:cNvSpPr txBox="1"/>
          <p:nvPr/>
        </p:nvSpPr>
        <p:spPr>
          <a:xfrm>
            <a:off x="4113984" y="2359833"/>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04</a:t>
            </a:r>
            <a:endParaRPr>
              <a:solidFill>
                <a:schemeClr val="dk2"/>
              </a:solidFill>
              <a:latin typeface="Albert Sans"/>
              <a:ea typeface="Albert Sans"/>
              <a:cs typeface="Albert Sans"/>
              <a:sym typeface="Albert Sans"/>
            </a:endParaRPr>
          </a:p>
        </p:txBody>
      </p:sp>
      <p:sp>
        <p:nvSpPr>
          <p:cNvPr id="749" name="Google Shape;749;p110"/>
          <p:cNvSpPr txBox="1"/>
          <p:nvPr/>
        </p:nvSpPr>
        <p:spPr>
          <a:xfrm>
            <a:off x="4113984" y="3052780"/>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05</a:t>
            </a:r>
            <a:endParaRPr>
              <a:solidFill>
                <a:schemeClr val="dk2"/>
              </a:solidFill>
              <a:latin typeface="Albert Sans"/>
              <a:ea typeface="Albert Sans"/>
              <a:cs typeface="Albert Sans"/>
              <a:sym typeface="Albert Sans"/>
            </a:endParaRPr>
          </a:p>
        </p:txBody>
      </p:sp>
      <p:sp>
        <p:nvSpPr>
          <p:cNvPr id="750" name="Google Shape;750;p110"/>
          <p:cNvSpPr/>
          <p:nvPr/>
        </p:nvSpPr>
        <p:spPr>
          <a:xfrm>
            <a:off x="7156464" y="4601400"/>
            <a:ext cx="1354500" cy="318600"/>
          </a:xfrm>
          <a:prstGeom prst="roundRect">
            <a:avLst>
              <a:gd name="adj" fmla="val 16290"/>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751" name="Google Shape;751;p110"/>
          <p:cNvSpPr txBox="1"/>
          <p:nvPr/>
        </p:nvSpPr>
        <p:spPr>
          <a:xfrm>
            <a:off x="7165814" y="4614225"/>
            <a:ext cx="1318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lbert Sans"/>
                <a:ea typeface="Albert Sans"/>
                <a:cs typeface="Albert Sans"/>
                <a:sym typeface="Albert Sans"/>
              </a:rPr>
              <a:t>EPPS 6356</a:t>
            </a:r>
            <a:endParaRPr sz="1000">
              <a:solidFill>
                <a:schemeClr val="dk2"/>
              </a:solidFill>
              <a:latin typeface="Albert Sans"/>
              <a:ea typeface="Albert Sans"/>
              <a:cs typeface="Albert Sans"/>
              <a:sym typeface="Albert Sans"/>
            </a:endParaRPr>
          </a:p>
        </p:txBody>
      </p:sp>
      <p:sp>
        <p:nvSpPr>
          <p:cNvPr id="752" name="Google Shape;752;p110"/>
          <p:cNvSpPr txBox="1">
            <a:spLocks noGrp="1"/>
          </p:cNvSpPr>
          <p:nvPr>
            <p:ph type="sldNum" idx="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753" name="Google Shape;753;p110"/>
          <p:cNvSpPr/>
          <p:nvPr/>
        </p:nvSpPr>
        <p:spPr>
          <a:xfrm>
            <a:off x="8596792" y="4601400"/>
            <a:ext cx="318600" cy="318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754" name="Google Shape;754;p110"/>
          <p:cNvSpPr txBox="1">
            <a:spLocks noGrp="1"/>
          </p:cNvSpPr>
          <p:nvPr>
            <p:ph type="sldNum" idx="3"/>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2</a:t>
            </a:fld>
            <a:endParaRPr sz="1000">
              <a:solidFill>
                <a:schemeClr val="dk2"/>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1">
          <a:extLst>
            <a:ext uri="{FF2B5EF4-FFF2-40B4-BE49-F238E27FC236}">
              <a16:creationId xmlns:a16="http://schemas.microsoft.com/office/drawing/2014/main" id="{D91B9AA5-95C9-6439-03BB-2693390AB105}"/>
            </a:ext>
          </a:extLst>
        </p:cNvPr>
        <p:cNvGrpSpPr/>
        <p:nvPr/>
      </p:nvGrpSpPr>
      <p:grpSpPr>
        <a:xfrm>
          <a:off x="0" y="0"/>
          <a:ext cx="0" cy="0"/>
          <a:chOff x="0" y="0"/>
          <a:chExt cx="0" cy="0"/>
        </a:xfrm>
      </p:grpSpPr>
      <p:sp>
        <p:nvSpPr>
          <p:cNvPr id="892" name="Google Shape;892;p122">
            <a:extLst>
              <a:ext uri="{FF2B5EF4-FFF2-40B4-BE49-F238E27FC236}">
                <a16:creationId xmlns:a16="http://schemas.microsoft.com/office/drawing/2014/main" id="{A578694A-84C1-1695-9DB4-FEAF2E1DC9B4}"/>
              </a:ext>
            </a:extLst>
          </p:cNvPr>
          <p:cNvSpPr txBox="1">
            <a:spLocks noGrp="1"/>
          </p:cNvSpPr>
          <p:nvPr>
            <p:ph type="title"/>
          </p:nvPr>
        </p:nvSpPr>
        <p:spPr>
          <a:xfrm>
            <a:off x="956150" y="327149"/>
            <a:ext cx="4522566" cy="7716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accent2"/>
                </a:solidFill>
              </a:rPr>
              <a:t>Methodology : Crime</a:t>
            </a:r>
            <a:endParaRPr sz="2800">
              <a:solidFill>
                <a:schemeClr val="accent2"/>
              </a:solidFill>
            </a:endParaRPr>
          </a:p>
        </p:txBody>
      </p:sp>
      <p:pic>
        <p:nvPicPr>
          <p:cNvPr id="13" name="Picture Placeholder 12" descr="A map of the state of texas&#10;&#10;Description automatically generated">
            <a:extLst>
              <a:ext uri="{FF2B5EF4-FFF2-40B4-BE49-F238E27FC236}">
                <a16:creationId xmlns:a16="http://schemas.microsoft.com/office/drawing/2014/main" id="{5BB954A5-6D10-4562-302F-909A9E4AB03C}"/>
              </a:ext>
            </a:extLst>
          </p:cNvPr>
          <p:cNvPicPr>
            <a:picLocks noGrp="1" noChangeAspect="1"/>
          </p:cNvPicPr>
          <p:nvPr>
            <p:ph type="pic" idx="2"/>
          </p:nvPr>
        </p:nvPicPr>
        <p:blipFill>
          <a:blip r:embed="rId3"/>
          <a:srcRect l="17584" r="17584"/>
          <a:stretch>
            <a:fillRect/>
          </a:stretch>
        </p:blipFill>
        <p:spPr/>
      </p:pic>
      <p:pic>
        <p:nvPicPr>
          <p:cNvPr id="3" name="Picture 2" descr="A map of texas with different colored squares&#10;&#10;Description automatically generated">
            <a:extLst>
              <a:ext uri="{FF2B5EF4-FFF2-40B4-BE49-F238E27FC236}">
                <a16:creationId xmlns:a16="http://schemas.microsoft.com/office/drawing/2014/main" id="{D2B21213-4CE6-5D8A-834A-4D49B3E3915C}"/>
              </a:ext>
            </a:extLst>
          </p:cNvPr>
          <p:cNvPicPr>
            <a:picLocks noChangeAspect="1"/>
          </p:cNvPicPr>
          <p:nvPr/>
        </p:nvPicPr>
        <p:blipFill>
          <a:blip r:embed="rId4"/>
          <a:srcRect t="10539"/>
          <a:stretch/>
        </p:blipFill>
        <p:spPr>
          <a:xfrm>
            <a:off x="486864" y="1191025"/>
            <a:ext cx="3821146" cy="3045758"/>
          </a:xfrm>
          <a:prstGeom prst="rect">
            <a:avLst/>
          </a:prstGeom>
        </p:spPr>
      </p:pic>
      <p:pic>
        <p:nvPicPr>
          <p:cNvPr id="5" name="Picture 4" descr="A map of the united states of america&#10;&#10;Description automatically generated">
            <a:extLst>
              <a:ext uri="{FF2B5EF4-FFF2-40B4-BE49-F238E27FC236}">
                <a16:creationId xmlns:a16="http://schemas.microsoft.com/office/drawing/2014/main" id="{C9357164-6563-4EFF-6EEE-AB4D30E295CA}"/>
              </a:ext>
            </a:extLst>
          </p:cNvPr>
          <p:cNvPicPr>
            <a:picLocks noChangeAspect="1"/>
          </p:cNvPicPr>
          <p:nvPr/>
        </p:nvPicPr>
        <p:blipFill>
          <a:blip r:embed="rId5"/>
          <a:srcRect l="1782" t="10539" r="1995" b="2148"/>
          <a:stretch/>
        </p:blipFill>
        <p:spPr>
          <a:xfrm>
            <a:off x="4572000" y="1519514"/>
            <a:ext cx="4175017" cy="2717269"/>
          </a:xfrm>
          <a:prstGeom prst="rect">
            <a:avLst/>
          </a:prstGeom>
        </p:spPr>
      </p:pic>
    </p:spTree>
    <p:extLst>
      <p:ext uri="{BB962C8B-B14F-4D97-AF65-F5344CB8AC3E}">
        <p14:creationId xmlns:p14="http://schemas.microsoft.com/office/powerpoint/2010/main" val="2353996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899"/>
        <p:cNvGrpSpPr/>
        <p:nvPr/>
      </p:nvGrpSpPr>
      <p:grpSpPr>
        <a:xfrm>
          <a:off x="0" y="0"/>
          <a:ext cx="0" cy="0"/>
          <a:chOff x="0" y="0"/>
          <a:chExt cx="0" cy="0"/>
        </a:xfrm>
      </p:grpSpPr>
      <p:sp>
        <p:nvSpPr>
          <p:cNvPr id="900" name="Google Shape;900;p123"/>
          <p:cNvSpPr/>
          <p:nvPr/>
        </p:nvSpPr>
        <p:spPr>
          <a:xfrm>
            <a:off x="7158725" y="4601400"/>
            <a:ext cx="1354500" cy="318600"/>
          </a:xfrm>
          <a:prstGeom prst="roundRect">
            <a:avLst>
              <a:gd name="adj" fmla="val 16290"/>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01" name="Google Shape;901;p123"/>
          <p:cNvSpPr/>
          <p:nvPr/>
        </p:nvSpPr>
        <p:spPr>
          <a:xfrm>
            <a:off x="8596792" y="4601400"/>
            <a:ext cx="318600" cy="318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02" name="Google Shape;902;p123"/>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21</a:t>
            </a:fld>
            <a:endParaRPr sz="1000">
              <a:solidFill>
                <a:schemeClr val="dk2"/>
              </a:solidFill>
              <a:latin typeface="Albert Sans"/>
              <a:ea typeface="Albert Sans"/>
              <a:cs typeface="Albert Sans"/>
              <a:sym typeface="Albert Sans"/>
            </a:endParaRPr>
          </a:p>
        </p:txBody>
      </p:sp>
      <p:sp>
        <p:nvSpPr>
          <p:cNvPr id="903" name="Google Shape;903;p123"/>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
            </a:r>
            <a:endParaRPr/>
          </a:p>
        </p:txBody>
      </p:sp>
      <p:pic>
        <p:nvPicPr>
          <p:cNvPr id="904" name="Google Shape;904;p123" descr="Hexagonal icon."/>
          <p:cNvPicPr preferRelativeResize="0">
            <a:picLocks noGrp="1"/>
          </p:cNvPicPr>
          <p:nvPr>
            <p:ph type="pic" idx="2"/>
          </p:nvPr>
        </p:nvPicPr>
        <p:blipFill rotWithShape="1">
          <a:blip r:embed="rId3">
            <a:alphaModFix/>
          </a:blip>
          <a:srcRect t="6589" b="6597"/>
          <a:stretch/>
        </p:blipFill>
        <p:spPr>
          <a:xfrm>
            <a:off x="8596800" y="223475"/>
            <a:ext cx="318600" cy="318600"/>
          </a:xfrm>
          <a:prstGeom prst="ellipse">
            <a:avLst/>
          </a:prstGeom>
        </p:spPr>
      </p:pic>
      <p:sp>
        <p:nvSpPr>
          <p:cNvPr id="905" name="Google Shape;905;p123"/>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EPPS 6356</a:t>
            </a:r>
            <a:endParaRPr/>
          </a:p>
        </p:txBody>
      </p:sp>
      <p:sp>
        <p:nvSpPr>
          <p:cNvPr id="906" name="Google Shape;906;p123"/>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3"/>
          <p:cNvSpPr/>
          <p:nvPr/>
        </p:nvSpPr>
        <p:spPr>
          <a:xfrm>
            <a:off x="7158725" y="4601400"/>
            <a:ext cx="1354500" cy="318600"/>
          </a:xfrm>
          <a:prstGeom prst="roundRect">
            <a:avLst>
              <a:gd name="adj" fmla="val 16290"/>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01" name="Google Shape;901;p123"/>
          <p:cNvSpPr/>
          <p:nvPr/>
        </p:nvSpPr>
        <p:spPr>
          <a:xfrm>
            <a:off x="8596792" y="4601400"/>
            <a:ext cx="318600" cy="318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02" name="Google Shape;902;p123"/>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22</a:t>
            </a:fld>
            <a:endParaRPr sz="1000">
              <a:solidFill>
                <a:schemeClr val="dk2"/>
              </a:solidFill>
              <a:latin typeface="Albert Sans"/>
              <a:ea typeface="Albert Sans"/>
              <a:cs typeface="Albert Sans"/>
              <a:sym typeface="Albert Sans"/>
            </a:endParaRPr>
          </a:p>
        </p:txBody>
      </p:sp>
      <p:sp>
        <p:nvSpPr>
          <p:cNvPr id="903" name="Google Shape;903;p123"/>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
            </a:r>
            <a:endParaRPr/>
          </a:p>
        </p:txBody>
      </p:sp>
      <p:pic>
        <p:nvPicPr>
          <p:cNvPr id="904" name="Google Shape;904;p123" descr="Hexagonal icon."/>
          <p:cNvPicPr preferRelativeResize="0">
            <a:picLocks noGrp="1"/>
          </p:cNvPicPr>
          <p:nvPr>
            <p:ph type="pic" idx="2"/>
          </p:nvPr>
        </p:nvPicPr>
        <p:blipFill rotWithShape="1">
          <a:blip r:embed="rId3">
            <a:alphaModFix/>
          </a:blip>
          <a:srcRect t="6589" b="6597"/>
          <a:stretch/>
        </p:blipFill>
        <p:spPr>
          <a:xfrm>
            <a:off x="8596800" y="223475"/>
            <a:ext cx="318600" cy="318600"/>
          </a:xfrm>
          <a:prstGeom prst="ellipse">
            <a:avLst/>
          </a:prstGeom>
        </p:spPr>
      </p:pic>
      <p:sp>
        <p:nvSpPr>
          <p:cNvPr id="905" name="Google Shape;905;p123"/>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EPPS 6356</a:t>
            </a:r>
            <a:endParaRPr/>
          </a:p>
        </p:txBody>
      </p:sp>
      <p:sp>
        <p:nvSpPr>
          <p:cNvPr id="906" name="Google Shape;906;p123"/>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2" name="TextBox 1">
            <a:extLst>
              <a:ext uri="{FF2B5EF4-FFF2-40B4-BE49-F238E27FC236}">
                <a16:creationId xmlns:a16="http://schemas.microsoft.com/office/drawing/2014/main" id="{11FB0A2D-E5AC-22E1-EA05-D5BC5A8639FB}"/>
              </a:ext>
            </a:extLst>
          </p:cNvPr>
          <p:cNvSpPr txBox="1"/>
          <p:nvPr/>
        </p:nvSpPr>
        <p:spPr>
          <a:xfrm>
            <a:off x="1156606" y="2462892"/>
            <a:ext cx="34698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hlinkClick r:id="rId4"/>
              </a:rPr>
              <a:t>Shiny Visualization</a:t>
            </a:r>
            <a:endParaRPr lang="en-US" sz="1800"/>
          </a:p>
        </p:txBody>
      </p:sp>
      <p:pic>
        <p:nvPicPr>
          <p:cNvPr id="3" name="Picture 2" descr="A screenshot of a map&#10;&#10;Description automatically generated">
            <a:extLst>
              <a:ext uri="{FF2B5EF4-FFF2-40B4-BE49-F238E27FC236}">
                <a16:creationId xmlns:a16="http://schemas.microsoft.com/office/drawing/2014/main" id="{D5E747CC-B509-181B-0671-603936E02A06}"/>
              </a:ext>
            </a:extLst>
          </p:cNvPr>
          <p:cNvPicPr>
            <a:picLocks noChangeAspect="1"/>
          </p:cNvPicPr>
          <p:nvPr/>
        </p:nvPicPr>
        <p:blipFill>
          <a:blip r:embed="rId5"/>
          <a:stretch>
            <a:fillRect/>
          </a:stretch>
        </p:blipFill>
        <p:spPr>
          <a:xfrm>
            <a:off x="3927930" y="1376717"/>
            <a:ext cx="4825999" cy="1972779"/>
          </a:xfrm>
          <a:prstGeom prst="rect">
            <a:avLst/>
          </a:prstGeom>
        </p:spPr>
      </p:pic>
    </p:spTree>
    <p:extLst>
      <p:ext uri="{BB962C8B-B14F-4D97-AF65-F5344CB8AC3E}">
        <p14:creationId xmlns:p14="http://schemas.microsoft.com/office/powerpoint/2010/main" val="474788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346BC6-9562-4814-8C12-CCE958452057}"/>
              </a:ext>
            </a:extLst>
          </p:cNvPr>
          <p:cNvSpPr/>
          <p:nvPr/>
        </p:nvSpPr>
        <p:spPr>
          <a:xfrm>
            <a:off x="-116401" y="-91188"/>
            <a:ext cx="9348226" cy="5317470"/>
          </a:xfrm>
          <a:prstGeom prst="rect">
            <a:avLst/>
          </a:prstGeom>
          <a:solidFill>
            <a:srgbClr val="9ACAE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2" name="Title 1">
            <a:extLst>
              <a:ext uri="{FF2B5EF4-FFF2-40B4-BE49-F238E27FC236}">
                <a16:creationId xmlns:a16="http://schemas.microsoft.com/office/drawing/2014/main" id="{CCEC1A5A-652E-5E46-24C7-0EEBF13FAC07}"/>
              </a:ext>
            </a:extLst>
          </p:cNvPr>
          <p:cNvSpPr>
            <a:spLocks noGrp="1"/>
          </p:cNvSpPr>
          <p:nvPr>
            <p:ph type="title"/>
          </p:nvPr>
        </p:nvSpPr>
        <p:spPr>
          <a:xfrm>
            <a:off x="971550" y="502444"/>
            <a:ext cx="3600450" cy="994172"/>
          </a:xfrm>
        </p:spPr>
        <p:txBody>
          <a:bodyPr anchor="b">
            <a:normAutofit/>
          </a:bodyPr>
          <a:lstStyle/>
          <a:p>
            <a:r>
              <a:rPr lang="en-US">
                <a:solidFill>
                  <a:schemeClr val="bg2"/>
                </a:solidFill>
              </a:rPr>
              <a:t>Source</a:t>
            </a:r>
          </a:p>
        </p:txBody>
      </p:sp>
      <p:sp>
        <p:nvSpPr>
          <p:cNvPr id="3" name="Content Placeholder 2">
            <a:extLst>
              <a:ext uri="{FF2B5EF4-FFF2-40B4-BE49-F238E27FC236}">
                <a16:creationId xmlns:a16="http://schemas.microsoft.com/office/drawing/2014/main" id="{DFB0190F-8D70-63C5-1B4B-C056AB9D2031}"/>
              </a:ext>
            </a:extLst>
          </p:cNvPr>
          <p:cNvSpPr>
            <a:spLocks noGrp="1"/>
          </p:cNvSpPr>
          <p:nvPr>
            <p:ph idx="1"/>
          </p:nvPr>
        </p:nvSpPr>
        <p:spPr>
          <a:xfrm>
            <a:off x="971550" y="1716625"/>
            <a:ext cx="3706629" cy="2783678"/>
          </a:xfrm>
        </p:spPr>
        <p:txBody>
          <a:bodyPr>
            <a:normAutofit fontScale="85000" lnSpcReduction="20000"/>
          </a:bodyPr>
          <a:lstStyle/>
          <a:p>
            <a:r>
              <a:rPr lang="en-US" sz="1500">
                <a:solidFill>
                  <a:schemeClr val="bg2"/>
                </a:solidFill>
              </a:rPr>
              <a:t>Crime data for the Texas and New York  1985 – 2023</a:t>
            </a:r>
            <a:endParaRPr lang="en-US"/>
          </a:p>
          <a:p>
            <a:pPr lvl="1"/>
            <a:r>
              <a:rPr lang="en-US" sz="1500">
                <a:solidFill>
                  <a:schemeClr val="bg2"/>
                </a:solidFill>
              </a:rPr>
              <a:t>Crimes against person</a:t>
            </a:r>
          </a:p>
          <a:p>
            <a:pPr lvl="1"/>
            <a:r>
              <a:rPr lang="en-US" sz="1500">
                <a:solidFill>
                  <a:schemeClr val="bg2"/>
                </a:solidFill>
              </a:rPr>
              <a:t>Using the FBI UCR API</a:t>
            </a:r>
          </a:p>
          <a:p>
            <a:pPr lvl="1"/>
            <a:r>
              <a:rPr lang="en-US" sz="1500">
                <a:solidFill>
                  <a:schemeClr val="bg2"/>
                </a:solidFill>
              </a:rPr>
              <a:t>County or lower area</a:t>
            </a:r>
          </a:p>
          <a:p>
            <a:r>
              <a:rPr lang="en-US" sz="1500">
                <a:solidFill>
                  <a:schemeClr val="bg2"/>
                </a:solidFill>
              </a:rPr>
              <a:t>Climate data for the Texas and New York  1985 – 2023</a:t>
            </a:r>
          </a:p>
          <a:p>
            <a:pPr lvl="1"/>
            <a:r>
              <a:rPr lang="en-US" sz="1500">
                <a:solidFill>
                  <a:schemeClr val="bg2"/>
                </a:solidFill>
              </a:rPr>
              <a:t>Temperature</a:t>
            </a:r>
          </a:p>
          <a:p>
            <a:pPr lvl="1"/>
            <a:r>
              <a:rPr lang="en-US" sz="1500">
                <a:solidFill>
                  <a:schemeClr val="bg2"/>
                </a:solidFill>
              </a:rPr>
              <a:t>Humidity</a:t>
            </a:r>
          </a:p>
          <a:p>
            <a:pPr lvl="1"/>
            <a:r>
              <a:rPr lang="en-US" sz="1500">
                <a:solidFill>
                  <a:schemeClr val="bg2"/>
                </a:solidFill>
              </a:rPr>
              <a:t>Precipitation</a:t>
            </a:r>
          </a:p>
          <a:p>
            <a:pPr lvl="1"/>
            <a:r>
              <a:rPr lang="en-US" sz="1500">
                <a:solidFill>
                  <a:schemeClr val="bg2"/>
                </a:solidFill>
              </a:rPr>
              <a:t>County or lower geographical unit area</a:t>
            </a:r>
          </a:p>
          <a:p>
            <a:r>
              <a:rPr lang="en-US" sz="1500">
                <a:solidFill>
                  <a:schemeClr val="bg2"/>
                </a:solidFill>
              </a:rPr>
              <a:t>Socio-economic data for the Texas and New York  1985 – 2023</a:t>
            </a:r>
          </a:p>
          <a:p>
            <a:pPr lvl="1"/>
            <a:r>
              <a:rPr lang="en-US" sz="1500">
                <a:solidFill>
                  <a:schemeClr val="bg2"/>
                </a:solidFill>
              </a:rPr>
              <a:t>Unemployment rate</a:t>
            </a:r>
          </a:p>
          <a:p>
            <a:pPr lvl="1"/>
            <a:r>
              <a:rPr lang="en-US" sz="1500">
                <a:solidFill>
                  <a:schemeClr val="bg2"/>
                </a:solidFill>
              </a:rPr>
              <a:t>Annual population </a:t>
            </a:r>
          </a:p>
          <a:p>
            <a:endParaRPr lang="en-US" sz="1500">
              <a:solidFill>
                <a:schemeClr val="bg2"/>
              </a:solidFill>
            </a:endParaRPr>
          </a:p>
          <a:p>
            <a:pPr lvl="1"/>
            <a:endParaRPr lang="en-US" sz="1500">
              <a:solidFill>
                <a:schemeClr val="bg2"/>
              </a:solidFill>
            </a:endParaRPr>
          </a:p>
        </p:txBody>
      </p:sp>
      <p:pic>
        <p:nvPicPr>
          <p:cNvPr id="7" name="Picture 6" descr="A blue and white logo&#10;&#10;Description automatically generated">
            <a:extLst>
              <a:ext uri="{FF2B5EF4-FFF2-40B4-BE49-F238E27FC236}">
                <a16:creationId xmlns:a16="http://schemas.microsoft.com/office/drawing/2014/main" id="{927EBCB4-2693-2BCC-6688-FB8D66A6D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435" y="277435"/>
            <a:ext cx="2088399" cy="2088399"/>
          </a:xfrm>
          <a:prstGeom prst="rect">
            <a:avLst/>
          </a:prstGeom>
        </p:spPr>
      </p:pic>
      <p:pic>
        <p:nvPicPr>
          <p:cNvPr id="5" name="Picture 4" descr="A gold and red logo&#10;&#10;Description automatically generated">
            <a:extLst>
              <a:ext uri="{FF2B5EF4-FFF2-40B4-BE49-F238E27FC236}">
                <a16:creationId xmlns:a16="http://schemas.microsoft.com/office/drawing/2014/main" id="{B6F1BD85-F9D3-56F4-58D5-0955EA962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996" y="2946371"/>
            <a:ext cx="2691480" cy="1791057"/>
          </a:xfrm>
          <a:prstGeom prst="rect">
            <a:avLst/>
          </a:prstGeom>
        </p:spPr>
      </p:pic>
      <p:pic>
        <p:nvPicPr>
          <p:cNvPr id="6" name="Picture 5" descr="A blue background with white text&#10;&#10;Description automatically generated">
            <a:extLst>
              <a:ext uri="{FF2B5EF4-FFF2-40B4-BE49-F238E27FC236}">
                <a16:creationId xmlns:a16="http://schemas.microsoft.com/office/drawing/2014/main" id="{5CCF5D70-6630-1A73-73C7-813CBA903164}"/>
              </a:ext>
            </a:extLst>
          </p:cNvPr>
          <p:cNvPicPr>
            <a:picLocks noChangeAspect="1"/>
          </p:cNvPicPr>
          <p:nvPr/>
        </p:nvPicPr>
        <p:blipFill>
          <a:blip r:embed="rId4"/>
          <a:srcRect l="8849" r="14212"/>
          <a:stretch/>
        </p:blipFill>
        <p:spPr>
          <a:xfrm>
            <a:off x="6710798" y="1594309"/>
            <a:ext cx="2271838" cy="1543050"/>
          </a:xfrm>
          <a:prstGeom prst="rect">
            <a:avLst/>
          </a:prstGeom>
        </p:spPr>
      </p:pic>
    </p:spTree>
    <p:extLst>
      <p:ext uri="{BB962C8B-B14F-4D97-AF65-F5344CB8AC3E}">
        <p14:creationId xmlns:p14="http://schemas.microsoft.com/office/powerpoint/2010/main" val="3007604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F9CE7-66D7-7777-30E0-BB2CBCD79DB8}"/>
              </a:ext>
            </a:extLst>
          </p:cNvPr>
          <p:cNvSpPr/>
          <p:nvPr/>
        </p:nvSpPr>
        <p:spPr>
          <a:xfrm>
            <a:off x="-116401" y="-91188"/>
            <a:ext cx="9348226" cy="5317470"/>
          </a:xfrm>
          <a:prstGeom prst="rect">
            <a:avLst/>
          </a:prstGeom>
          <a:solidFill>
            <a:srgbClr val="9ACAE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2" name="Title 1">
            <a:extLst>
              <a:ext uri="{FF2B5EF4-FFF2-40B4-BE49-F238E27FC236}">
                <a16:creationId xmlns:a16="http://schemas.microsoft.com/office/drawing/2014/main" id="{9D9FE708-6635-9BDB-2B25-4A2E0F696E6D}"/>
              </a:ext>
            </a:extLst>
          </p:cNvPr>
          <p:cNvSpPr>
            <a:spLocks noGrp="1"/>
          </p:cNvSpPr>
          <p:nvPr>
            <p:ph type="title"/>
          </p:nvPr>
        </p:nvSpPr>
        <p:spPr>
          <a:xfrm>
            <a:off x="628650" y="502444"/>
            <a:ext cx="3381710" cy="994172"/>
          </a:xfrm>
        </p:spPr>
        <p:txBody>
          <a:bodyPr anchor="b">
            <a:normAutofit/>
          </a:bodyPr>
          <a:lstStyle/>
          <a:p>
            <a:pPr algn="r"/>
            <a:r>
              <a:rPr lang="en-US">
                <a:solidFill>
                  <a:schemeClr val="bg2"/>
                </a:solidFill>
              </a:rPr>
              <a:t>Variables</a:t>
            </a:r>
          </a:p>
        </p:txBody>
      </p:sp>
      <p:sp>
        <p:nvSpPr>
          <p:cNvPr id="3" name="Content Placeholder 2">
            <a:extLst>
              <a:ext uri="{FF2B5EF4-FFF2-40B4-BE49-F238E27FC236}">
                <a16:creationId xmlns:a16="http://schemas.microsoft.com/office/drawing/2014/main" id="{2D44BDED-5741-F79C-BCC8-4874807746D9}"/>
              </a:ext>
            </a:extLst>
          </p:cNvPr>
          <p:cNvSpPr>
            <a:spLocks noGrp="1"/>
          </p:cNvSpPr>
          <p:nvPr>
            <p:ph idx="1"/>
          </p:nvPr>
        </p:nvSpPr>
        <p:spPr>
          <a:xfrm>
            <a:off x="997172" y="1759644"/>
            <a:ext cx="3659351" cy="2881412"/>
          </a:xfrm>
        </p:spPr>
        <p:txBody>
          <a:bodyPr>
            <a:normAutofit fontScale="92500" lnSpcReduction="10000"/>
          </a:bodyPr>
          <a:lstStyle/>
          <a:p>
            <a:pPr marL="0" indent="0">
              <a:buNone/>
            </a:pPr>
            <a:r>
              <a:rPr lang="en-US">
                <a:solidFill>
                  <a:schemeClr val="bg2"/>
                </a:solidFill>
              </a:rPr>
              <a:t>Crime:</a:t>
            </a:r>
          </a:p>
          <a:p>
            <a:r>
              <a:rPr lang="en-US">
                <a:solidFill>
                  <a:schemeClr val="bg2"/>
                </a:solidFill>
              </a:rPr>
              <a:t>Crime type</a:t>
            </a:r>
          </a:p>
          <a:p>
            <a:pPr lvl="1"/>
            <a:r>
              <a:rPr lang="en-US">
                <a:solidFill>
                  <a:schemeClr val="bg2"/>
                </a:solidFill>
                <a:highlight>
                  <a:srgbClr val="FF0000"/>
                </a:highlight>
              </a:rPr>
              <a:t>Aggravated Assault</a:t>
            </a:r>
          </a:p>
          <a:p>
            <a:pPr lvl="1"/>
            <a:r>
              <a:rPr lang="en-US">
                <a:solidFill>
                  <a:schemeClr val="bg2"/>
                </a:solidFill>
                <a:highlight>
                  <a:srgbClr val="FF0000"/>
                </a:highlight>
              </a:rPr>
              <a:t>Robbery</a:t>
            </a:r>
          </a:p>
          <a:p>
            <a:pPr lvl="1"/>
            <a:r>
              <a:rPr lang="en-US">
                <a:solidFill>
                  <a:schemeClr val="bg2"/>
                </a:solidFill>
                <a:highlight>
                  <a:srgbClr val="FF0000"/>
                </a:highlight>
              </a:rPr>
              <a:t>Rape</a:t>
            </a:r>
          </a:p>
          <a:p>
            <a:pPr lvl="1"/>
            <a:r>
              <a:rPr lang="en-US">
                <a:solidFill>
                  <a:schemeClr val="bg2"/>
                </a:solidFill>
              </a:rPr>
              <a:t>Arson</a:t>
            </a:r>
          </a:p>
          <a:p>
            <a:pPr lvl="1"/>
            <a:r>
              <a:rPr lang="en-US">
                <a:solidFill>
                  <a:schemeClr val="bg2"/>
                </a:solidFill>
                <a:highlight>
                  <a:srgbClr val="FF0000"/>
                </a:highlight>
              </a:rPr>
              <a:t>Homicide</a:t>
            </a:r>
          </a:p>
          <a:p>
            <a:pPr lvl="1"/>
            <a:r>
              <a:rPr lang="en-US">
                <a:solidFill>
                  <a:schemeClr val="bg2"/>
                </a:solidFill>
              </a:rPr>
              <a:t>Burglary</a:t>
            </a:r>
          </a:p>
          <a:p>
            <a:pPr lvl="1"/>
            <a:r>
              <a:rPr lang="en-US">
                <a:solidFill>
                  <a:schemeClr val="bg2"/>
                </a:solidFill>
              </a:rPr>
              <a:t>Larceny</a:t>
            </a:r>
          </a:p>
          <a:p>
            <a:pPr lvl="1"/>
            <a:r>
              <a:rPr lang="en-US">
                <a:solidFill>
                  <a:schemeClr val="bg2"/>
                </a:solidFill>
              </a:rPr>
              <a:t>Motor Vehicle Theft</a:t>
            </a:r>
          </a:p>
          <a:p>
            <a:pPr lvl="1"/>
            <a:endParaRPr lang="en-US">
              <a:solidFill>
                <a:schemeClr val="bg2"/>
              </a:solidFill>
            </a:endParaRPr>
          </a:p>
          <a:p>
            <a:r>
              <a:rPr lang="en-US">
                <a:solidFill>
                  <a:schemeClr val="bg2"/>
                </a:solidFill>
              </a:rPr>
              <a:t>Date</a:t>
            </a:r>
          </a:p>
          <a:p>
            <a:pPr lvl="1"/>
            <a:r>
              <a:rPr lang="en-US">
                <a:solidFill>
                  <a:schemeClr val="bg2"/>
                </a:solidFill>
              </a:rPr>
              <a:t>Monthly</a:t>
            </a:r>
          </a:p>
          <a:p>
            <a:r>
              <a:rPr lang="en-US">
                <a:solidFill>
                  <a:schemeClr val="bg2"/>
                </a:solidFill>
              </a:rPr>
              <a:t>Locations</a:t>
            </a:r>
          </a:p>
          <a:p>
            <a:pPr lvl="1"/>
            <a:r>
              <a:rPr lang="en-US">
                <a:solidFill>
                  <a:schemeClr val="bg2"/>
                </a:solidFill>
              </a:rPr>
              <a:t>Texas and New York</a:t>
            </a:r>
          </a:p>
        </p:txBody>
      </p:sp>
      <p:sp>
        <p:nvSpPr>
          <p:cNvPr id="17" name="Content Placeholder 2">
            <a:extLst>
              <a:ext uri="{FF2B5EF4-FFF2-40B4-BE49-F238E27FC236}">
                <a16:creationId xmlns:a16="http://schemas.microsoft.com/office/drawing/2014/main" id="{4DC50D8F-9F70-67BC-5503-654C63EE8760}"/>
              </a:ext>
            </a:extLst>
          </p:cNvPr>
          <p:cNvSpPr txBox="1">
            <a:spLocks/>
          </p:cNvSpPr>
          <p:nvPr/>
        </p:nvSpPr>
        <p:spPr>
          <a:xfrm>
            <a:off x="4944126" y="1885811"/>
            <a:ext cx="3784937" cy="3116495"/>
          </a:xfrm>
          <a:prstGeom prst="rect">
            <a:avLst/>
          </a:prstGeom>
        </p:spPr>
        <p:txBody>
          <a:bodyPr vert="horz" lIns="68580" tIns="34290" rIns="68580" bIns="3429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bg2"/>
                </a:solidFill>
                <a:latin typeface="Albert Sans"/>
              </a:rPr>
              <a:t>Climate:</a:t>
            </a:r>
            <a:endParaRPr lang="en-US">
              <a:cs typeface="Arial"/>
            </a:endParaRPr>
          </a:p>
          <a:p>
            <a:r>
              <a:rPr lang="en-US" sz="1200">
                <a:solidFill>
                  <a:schemeClr val="bg2"/>
                </a:solidFill>
                <a:latin typeface="Albert Sans"/>
              </a:rPr>
              <a:t>Atmosphere</a:t>
            </a:r>
          </a:p>
          <a:p>
            <a:pPr lvl="1"/>
            <a:r>
              <a:rPr lang="en-US" sz="1200">
                <a:solidFill>
                  <a:schemeClr val="bg2"/>
                </a:solidFill>
                <a:latin typeface="Albert Sans"/>
              </a:rPr>
              <a:t>Temperature</a:t>
            </a:r>
          </a:p>
          <a:p>
            <a:pPr lvl="2"/>
            <a:r>
              <a:rPr lang="en-US" sz="1000">
                <a:solidFill>
                  <a:schemeClr val="bg2"/>
                </a:solidFill>
                <a:latin typeface="Albert Sans"/>
              </a:rPr>
              <a:t>Average Temperature</a:t>
            </a:r>
            <a:endParaRPr lang="en-US" sz="800">
              <a:solidFill>
                <a:schemeClr val="bg2"/>
              </a:solidFill>
              <a:latin typeface="Albert Sans"/>
            </a:endParaRPr>
          </a:p>
          <a:p>
            <a:pPr lvl="2"/>
            <a:r>
              <a:rPr lang="en-US" sz="1000">
                <a:solidFill>
                  <a:schemeClr val="bg2"/>
                </a:solidFill>
                <a:latin typeface="Albert Sans"/>
              </a:rPr>
              <a:t>Maximum Temperature</a:t>
            </a:r>
          </a:p>
          <a:p>
            <a:pPr lvl="2"/>
            <a:r>
              <a:rPr lang="en-US" sz="1000">
                <a:solidFill>
                  <a:schemeClr val="bg2"/>
                </a:solidFill>
                <a:latin typeface="Albert Sans"/>
              </a:rPr>
              <a:t>Minimum Temperature</a:t>
            </a:r>
          </a:p>
          <a:p>
            <a:pPr lvl="1"/>
            <a:r>
              <a:rPr lang="en-US" sz="1200">
                <a:solidFill>
                  <a:schemeClr val="bg2"/>
                </a:solidFill>
                <a:latin typeface="Albert Sans"/>
              </a:rPr>
              <a:t>Humidity</a:t>
            </a:r>
          </a:p>
          <a:p>
            <a:pPr lvl="1"/>
            <a:r>
              <a:rPr lang="en-US" sz="1200">
                <a:solidFill>
                  <a:schemeClr val="bg2"/>
                </a:solidFill>
                <a:latin typeface="Albert Sans"/>
              </a:rPr>
              <a:t>Precipitation</a:t>
            </a:r>
          </a:p>
          <a:p>
            <a:r>
              <a:rPr lang="en-US" sz="1200">
                <a:solidFill>
                  <a:schemeClr val="bg2"/>
                </a:solidFill>
                <a:latin typeface="Albert Sans"/>
              </a:rPr>
              <a:t>Date</a:t>
            </a:r>
          </a:p>
          <a:p>
            <a:pPr lvl="1"/>
            <a:r>
              <a:rPr lang="en-US" sz="1200">
                <a:solidFill>
                  <a:schemeClr val="bg2"/>
                </a:solidFill>
                <a:latin typeface="Albert Sans"/>
              </a:rPr>
              <a:t>Monthly </a:t>
            </a:r>
          </a:p>
          <a:p>
            <a:r>
              <a:rPr lang="en-US" sz="1400">
                <a:solidFill>
                  <a:schemeClr val="bg2"/>
                </a:solidFill>
                <a:latin typeface="Albert Sans"/>
              </a:rPr>
              <a:t>Population</a:t>
            </a:r>
          </a:p>
          <a:p>
            <a:pPr lvl="1"/>
            <a:r>
              <a:rPr lang="en-US" sz="1200">
                <a:solidFill>
                  <a:schemeClr val="bg2"/>
                </a:solidFill>
                <a:latin typeface="Albert Sans"/>
              </a:rPr>
              <a:t>Annual</a:t>
            </a:r>
          </a:p>
        </p:txBody>
      </p:sp>
      <p:sp>
        <p:nvSpPr>
          <p:cNvPr id="4" name="TextBox 3">
            <a:extLst>
              <a:ext uri="{FF2B5EF4-FFF2-40B4-BE49-F238E27FC236}">
                <a16:creationId xmlns:a16="http://schemas.microsoft.com/office/drawing/2014/main" id="{520DA637-0DEC-B4C5-5CD5-310FD81E8158}"/>
              </a:ext>
            </a:extLst>
          </p:cNvPr>
          <p:cNvSpPr txBox="1"/>
          <p:nvPr/>
        </p:nvSpPr>
        <p:spPr>
          <a:xfrm>
            <a:off x="6837249" y="4418920"/>
            <a:ext cx="22451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ighlight>
                  <a:srgbClr val="FF0000"/>
                </a:highlight>
              </a:rPr>
              <a:t>Crimes Against Person (Violent Crime</a:t>
            </a:r>
            <a:endParaRPr lang="en-US" sz="1200"/>
          </a:p>
        </p:txBody>
      </p:sp>
      <p:pic>
        <p:nvPicPr>
          <p:cNvPr id="6" name="Picture 5">
            <a:extLst>
              <a:ext uri="{FF2B5EF4-FFF2-40B4-BE49-F238E27FC236}">
                <a16:creationId xmlns:a16="http://schemas.microsoft.com/office/drawing/2014/main" id="{4A9A8B38-1D72-65BF-27BF-5A2DF300318C}"/>
              </a:ext>
            </a:extLst>
          </p:cNvPr>
          <p:cNvPicPr>
            <a:picLocks noChangeAspect="1"/>
          </p:cNvPicPr>
          <p:nvPr/>
        </p:nvPicPr>
        <p:blipFill>
          <a:blip r:embed="rId3"/>
          <a:stretch>
            <a:fillRect/>
          </a:stretch>
        </p:blipFill>
        <p:spPr>
          <a:xfrm>
            <a:off x="6576786" y="49893"/>
            <a:ext cx="1905000" cy="1905000"/>
          </a:xfrm>
          <a:prstGeom prst="rect">
            <a:avLst/>
          </a:prstGeom>
        </p:spPr>
      </p:pic>
    </p:spTree>
    <p:extLst>
      <p:ext uri="{BB962C8B-B14F-4D97-AF65-F5344CB8AC3E}">
        <p14:creationId xmlns:p14="http://schemas.microsoft.com/office/powerpoint/2010/main" val="622665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24"/>
          <p:cNvSpPr/>
          <p:nvPr/>
        </p:nvSpPr>
        <p:spPr>
          <a:xfrm>
            <a:off x="7158725" y="4601400"/>
            <a:ext cx="1354500" cy="318600"/>
          </a:xfrm>
          <a:prstGeom prst="roundRect">
            <a:avLst>
              <a:gd name="adj" fmla="val 16290"/>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12" name="Google Shape;912;p124"/>
          <p:cNvSpPr/>
          <p:nvPr/>
        </p:nvSpPr>
        <p:spPr>
          <a:xfrm>
            <a:off x="8596792" y="4601400"/>
            <a:ext cx="318600" cy="318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13" name="Google Shape;913;p124"/>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25</a:t>
            </a:fld>
            <a:endParaRPr sz="1000">
              <a:solidFill>
                <a:schemeClr val="dk2"/>
              </a:solidFill>
              <a:latin typeface="Albert Sans"/>
              <a:ea typeface="Albert Sans"/>
              <a:cs typeface="Albert Sans"/>
              <a:sym typeface="Albert Sans"/>
            </a:endParaRPr>
          </a:p>
        </p:txBody>
      </p:sp>
      <p:sp>
        <p:nvSpPr>
          <p:cNvPr id="914" name="Google Shape;914;p124"/>
          <p:cNvSpPr/>
          <p:nvPr/>
        </p:nvSpPr>
        <p:spPr>
          <a:xfrm>
            <a:off x="114300" y="114300"/>
            <a:ext cx="3011100" cy="4914900"/>
          </a:xfrm>
          <a:prstGeom prst="roundRect">
            <a:avLst>
              <a:gd name="adj" fmla="val 537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24"/>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916" name="Google Shape;916;p124"/>
          <p:cNvSpPr txBox="1">
            <a:spLocks noGrp="1"/>
          </p:cNvSpPr>
          <p:nvPr>
            <p:ph type="subTitle" idx="1"/>
          </p:nvPr>
        </p:nvSpPr>
        <p:spPr>
          <a:xfrm>
            <a:off x="1297524" y="270756"/>
            <a:ext cx="2311500" cy="3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Crime</a:t>
            </a:r>
            <a:endParaRPr sz="3600"/>
          </a:p>
        </p:txBody>
      </p:sp>
      <p:sp>
        <p:nvSpPr>
          <p:cNvPr id="917" name="Google Shape;917;p124"/>
          <p:cNvSpPr txBox="1">
            <a:spLocks noGrp="1"/>
          </p:cNvSpPr>
          <p:nvPr>
            <p:ph type="subTitle" idx="2"/>
          </p:nvPr>
        </p:nvSpPr>
        <p:spPr>
          <a:xfrm>
            <a:off x="3402669" y="271912"/>
            <a:ext cx="4178831" cy="732600"/>
          </a:xfrm>
          <a:prstGeom prst="rect">
            <a:avLst/>
          </a:prstGeom>
        </p:spPr>
        <p:txBody>
          <a:bodyPr spcFirstLastPara="1" wrap="square" lIns="91425" tIns="91425" rIns="91425" bIns="91425" anchor="t" anchorCtr="0">
            <a:noAutofit/>
          </a:bodyPr>
          <a:lstStyle/>
          <a:p>
            <a:pPr marL="0" indent="0"/>
            <a:r>
              <a:rPr lang="en" sz="1200">
                <a:latin typeface="Times New Roman"/>
                <a:ea typeface="Times New Roman"/>
                <a:cs typeface="Times New Roman"/>
                <a:sym typeface="Times New Roman"/>
              </a:rPr>
              <a:t>Relation between climate and violent crime annually between the years 1985 and 2023 for New York</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18" name="Google Shape;918;p124"/>
          <p:cNvSpPr txBox="1">
            <a:spLocks noGrp="1"/>
          </p:cNvSpPr>
          <p:nvPr>
            <p:ph type="title" idx="3"/>
          </p:nvPr>
        </p:nvSpPr>
        <p:spPr>
          <a:xfrm>
            <a:off x="440275" y="327150"/>
            <a:ext cx="2009100" cy="55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
            </a:r>
            <a:endParaRPr/>
          </a:p>
        </p:txBody>
      </p:sp>
      <p:pic>
        <p:nvPicPr>
          <p:cNvPr id="2" name="Picture 1">
            <a:extLst>
              <a:ext uri="{FF2B5EF4-FFF2-40B4-BE49-F238E27FC236}">
                <a16:creationId xmlns:a16="http://schemas.microsoft.com/office/drawing/2014/main" id="{62F94C0D-4B7C-5756-7401-7E4E1F1E623A}"/>
              </a:ext>
            </a:extLst>
          </p:cNvPr>
          <p:cNvPicPr>
            <a:picLocks noChangeAspect="1"/>
          </p:cNvPicPr>
          <p:nvPr/>
        </p:nvPicPr>
        <p:blipFill>
          <a:blip r:embed="rId3"/>
          <a:stretch>
            <a:fillRect/>
          </a:stretch>
        </p:blipFill>
        <p:spPr>
          <a:xfrm>
            <a:off x="4827475" y="2859201"/>
            <a:ext cx="4179094" cy="1645111"/>
          </a:xfrm>
          <a:prstGeom prst="rect">
            <a:avLst/>
          </a:prstGeom>
        </p:spPr>
      </p:pic>
      <p:pic>
        <p:nvPicPr>
          <p:cNvPr id="3" name="Picture 2">
            <a:extLst>
              <a:ext uri="{FF2B5EF4-FFF2-40B4-BE49-F238E27FC236}">
                <a16:creationId xmlns:a16="http://schemas.microsoft.com/office/drawing/2014/main" id="{6C491F90-047B-3C40-A836-9ADDC0D5EF7A}"/>
              </a:ext>
            </a:extLst>
          </p:cNvPr>
          <p:cNvPicPr>
            <a:picLocks noChangeAspect="1"/>
          </p:cNvPicPr>
          <p:nvPr/>
        </p:nvPicPr>
        <p:blipFill>
          <a:blip r:embed="rId4"/>
          <a:stretch>
            <a:fillRect/>
          </a:stretch>
        </p:blipFill>
        <p:spPr>
          <a:xfrm>
            <a:off x="4825093" y="1056594"/>
            <a:ext cx="4179094" cy="1648391"/>
          </a:xfrm>
          <a:prstGeom prst="rect">
            <a:avLst/>
          </a:prstGeom>
        </p:spPr>
      </p:pic>
      <p:pic>
        <p:nvPicPr>
          <p:cNvPr id="4" name="Picture 3">
            <a:extLst>
              <a:ext uri="{FF2B5EF4-FFF2-40B4-BE49-F238E27FC236}">
                <a16:creationId xmlns:a16="http://schemas.microsoft.com/office/drawing/2014/main" id="{C60692B5-8416-54CC-A746-EF38A4A9EE3E}"/>
              </a:ext>
            </a:extLst>
          </p:cNvPr>
          <p:cNvPicPr>
            <a:picLocks noChangeAspect="1"/>
          </p:cNvPicPr>
          <p:nvPr/>
        </p:nvPicPr>
        <p:blipFill>
          <a:blip r:embed="rId5"/>
          <a:stretch>
            <a:fillRect/>
          </a:stretch>
        </p:blipFill>
        <p:spPr>
          <a:xfrm>
            <a:off x="257856" y="2861582"/>
            <a:ext cx="4179094" cy="1697629"/>
          </a:xfrm>
          <a:prstGeom prst="rect">
            <a:avLst/>
          </a:prstGeom>
        </p:spPr>
      </p:pic>
      <p:pic>
        <p:nvPicPr>
          <p:cNvPr id="5" name="Picture 4">
            <a:extLst>
              <a:ext uri="{FF2B5EF4-FFF2-40B4-BE49-F238E27FC236}">
                <a16:creationId xmlns:a16="http://schemas.microsoft.com/office/drawing/2014/main" id="{3C09BCC3-6FE2-98A5-CDF6-D26775244F50}"/>
              </a:ext>
            </a:extLst>
          </p:cNvPr>
          <p:cNvPicPr>
            <a:picLocks noChangeAspect="1"/>
          </p:cNvPicPr>
          <p:nvPr/>
        </p:nvPicPr>
        <p:blipFill>
          <a:blip r:embed="rId6"/>
          <a:stretch>
            <a:fillRect/>
          </a:stretch>
        </p:blipFill>
        <p:spPr>
          <a:xfrm>
            <a:off x="255474" y="1001826"/>
            <a:ext cx="4179094" cy="1700090"/>
          </a:xfrm>
          <a:prstGeom prst="rect">
            <a:avLst/>
          </a:prstGeom>
        </p:spPr>
      </p:pic>
      <p:sp>
        <p:nvSpPr>
          <p:cNvPr id="7" name="Google Shape;918;p124">
            <a:extLst>
              <a:ext uri="{FF2B5EF4-FFF2-40B4-BE49-F238E27FC236}">
                <a16:creationId xmlns:a16="http://schemas.microsoft.com/office/drawing/2014/main" id="{3D160AEC-D4EE-74C6-71C4-A3AEA615CC46}"/>
              </a:ext>
            </a:extLst>
          </p:cNvPr>
          <p:cNvSpPr txBox="1">
            <a:spLocks/>
          </p:cNvSpPr>
          <p:nvPr/>
        </p:nvSpPr>
        <p:spPr>
          <a:xfrm>
            <a:off x="2428619" y="2094038"/>
            <a:ext cx="2009100" cy="55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Albert Sans"/>
              <a:buNone/>
              <a:defRPr sz="1400" b="1" i="0" u="none" strike="noStrike" cap="none">
                <a:solidFill>
                  <a:schemeClr val="dk2"/>
                </a:solidFill>
                <a:latin typeface="Albert Sans"/>
                <a:ea typeface="Albert Sans"/>
                <a:cs typeface="Albert Sans"/>
                <a:sym typeface="Albert Sans"/>
              </a:defRPr>
            </a:lvl1pPr>
            <a:lvl2pPr marR="0" lvl="1"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2pPr>
            <a:lvl3pPr marR="0" lvl="2"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3pPr>
            <a:lvl4pPr marR="0" lvl="3"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4pPr>
            <a:lvl5pPr marR="0" lvl="4"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5pPr>
            <a:lvl6pPr marR="0" lvl="5"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6pPr>
            <a:lvl7pPr marR="0" lvl="6"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7pPr>
            <a:lvl8pPr marR="0" lvl="7"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8pPr>
            <a:lvl9pPr marR="0" lvl="8"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9pPr>
          </a:lstStyle>
          <a:p>
            <a:r>
              <a:rPr lang="en-US"/>
              <a:t>Robbery</a:t>
            </a:r>
          </a:p>
        </p:txBody>
      </p:sp>
      <p:sp>
        <p:nvSpPr>
          <p:cNvPr id="9" name="Google Shape;918;p124">
            <a:extLst>
              <a:ext uri="{FF2B5EF4-FFF2-40B4-BE49-F238E27FC236}">
                <a16:creationId xmlns:a16="http://schemas.microsoft.com/office/drawing/2014/main" id="{6914EC7D-E988-AE22-4021-1A76B90FBBAB}"/>
              </a:ext>
            </a:extLst>
          </p:cNvPr>
          <p:cNvSpPr txBox="1">
            <a:spLocks/>
          </p:cNvSpPr>
          <p:nvPr/>
        </p:nvSpPr>
        <p:spPr>
          <a:xfrm>
            <a:off x="6914894" y="2094037"/>
            <a:ext cx="2009100" cy="55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Albert Sans"/>
              <a:buNone/>
              <a:defRPr sz="1400" b="1" i="0" u="none" strike="noStrike" cap="none">
                <a:solidFill>
                  <a:schemeClr val="dk2"/>
                </a:solidFill>
                <a:latin typeface="Albert Sans"/>
                <a:ea typeface="Albert Sans"/>
                <a:cs typeface="Albert Sans"/>
                <a:sym typeface="Albert Sans"/>
              </a:defRPr>
            </a:lvl1pPr>
            <a:lvl2pPr marR="0" lvl="1"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2pPr>
            <a:lvl3pPr marR="0" lvl="2"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3pPr>
            <a:lvl4pPr marR="0" lvl="3"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4pPr>
            <a:lvl5pPr marR="0" lvl="4"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5pPr>
            <a:lvl6pPr marR="0" lvl="5"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6pPr>
            <a:lvl7pPr marR="0" lvl="6"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7pPr>
            <a:lvl8pPr marR="0" lvl="7"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8pPr>
            <a:lvl9pPr marR="0" lvl="8"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9pPr>
          </a:lstStyle>
          <a:p>
            <a:r>
              <a:rPr lang="en-US"/>
              <a:t>Homicide</a:t>
            </a:r>
          </a:p>
        </p:txBody>
      </p:sp>
      <p:sp>
        <p:nvSpPr>
          <p:cNvPr id="10" name="Google Shape;918;p124">
            <a:extLst>
              <a:ext uri="{FF2B5EF4-FFF2-40B4-BE49-F238E27FC236}">
                <a16:creationId xmlns:a16="http://schemas.microsoft.com/office/drawing/2014/main" id="{918135D4-09ED-050D-ADE8-47ED8A846674}"/>
              </a:ext>
            </a:extLst>
          </p:cNvPr>
          <p:cNvSpPr txBox="1">
            <a:spLocks/>
          </p:cNvSpPr>
          <p:nvPr/>
        </p:nvSpPr>
        <p:spPr>
          <a:xfrm>
            <a:off x="2364324" y="3844257"/>
            <a:ext cx="2009100" cy="55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Albert Sans"/>
              <a:buNone/>
              <a:defRPr sz="1400" b="1" i="0" u="none" strike="noStrike" cap="none">
                <a:solidFill>
                  <a:schemeClr val="dk2"/>
                </a:solidFill>
                <a:latin typeface="Albert Sans"/>
                <a:ea typeface="Albert Sans"/>
                <a:cs typeface="Albert Sans"/>
                <a:sym typeface="Albert Sans"/>
              </a:defRPr>
            </a:lvl1pPr>
            <a:lvl2pPr marR="0" lvl="1"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2pPr>
            <a:lvl3pPr marR="0" lvl="2"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3pPr>
            <a:lvl4pPr marR="0" lvl="3"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4pPr>
            <a:lvl5pPr marR="0" lvl="4"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5pPr>
            <a:lvl6pPr marR="0" lvl="5"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6pPr>
            <a:lvl7pPr marR="0" lvl="6"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7pPr>
            <a:lvl8pPr marR="0" lvl="7"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8pPr>
            <a:lvl9pPr marR="0" lvl="8"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9pPr>
          </a:lstStyle>
          <a:p>
            <a:r>
              <a:rPr lang="en-US"/>
              <a:t>Rape</a:t>
            </a:r>
          </a:p>
        </p:txBody>
      </p:sp>
      <p:sp>
        <p:nvSpPr>
          <p:cNvPr id="11" name="Google Shape;918;p124">
            <a:extLst>
              <a:ext uri="{FF2B5EF4-FFF2-40B4-BE49-F238E27FC236}">
                <a16:creationId xmlns:a16="http://schemas.microsoft.com/office/drawing/2014/main" id="{1007F7D9-9FFD-924D-3D08-EA4FD6130FD8}"/>
              </a:ext>
            </a:extLst>
          </p:cNvPr>
          <p:cNvSpPr txBox="1">
            <a:spLocks/>
          </p:cNvSpPr>
          <p:nvPr/>
        </p:nvSpPr>
        <p:spPr>
          <a:xfrm>
            <a:off x="6914893" y="3844255"/>
            <a:ext cx="2009100" cy="55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Albert Sans"/>
              <a:buNone/>
              <a:defRPr sz="1400" b="1" i="0" u="none" strike="noStrike" cap="none">
                <a:solidFill>
                  <a:schemeClr val="dk2"/>
                </a:solidFill>
                <a:latin typeface="Albert Sans"/>
                <a:ea typeface="Albert Sans"/>
                <a:cs typeface="Albert Sans"/>
                <a:sym typeface="Albert Sans"/>
              </a:defRPr>
            </a:lvl1pPr>
            <a:lvl2pPr marR="0" lvl="1"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2pPr>
            <a:lvl3pPr marR="0" lvl="2"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3pPr>
            <a:lvl4pPr marR="0" lvl="3"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4pPr>
            <a:lvl5pPr marR="0" lvl="4"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5pPr>
            <a:lvl6pPr marR="0" lvl="5"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6pPr>
            <a:lvl7pPr marR="0" lvl="6"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7pPr>
            <a:lvl8pPr marR="0" lvl="7"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8pPr>
            <a:lvl9pPr marR="0" lvl="8"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9pPr>
          </a:lstStyle>
          <a:p>
            <a:r>
              <a:rPr lang="en-US"/>
              <a:t>Aggravated Assault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24"/>
          <p:cNvSpPr/>
          <p:nvPr/>
        </p:nvSpPr>
        <p:spPr>
          <a:xfrm>
            <a:off x="7158725" y="4601400"/>
            <a:ext cx="1354500" cy="318600"/>
          </a:xfrm>
          <a:prstGeom prst="roundRect">
            <a:avLst>
              <a:gd name="adj" fmla="val 16290"/>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12" name="Google Shape;912;p124"/>
          <p:cNvSpPr/>
          <p:nvPr/>
        </p:nvSpPr>
        <p:spPr>
          <a:xfrm>
            <a:off x="8596792" y="4601400"/>
            <a:ext cx="318600" cy="318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13" name="Google Shape;913;p124"/>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26</a:t>
            </a:fld>
            <a:endParaRPr sz="1000">
              <a:solidFill>
                <a:schemeClr val="dk2"/>
              </a:solidFill>
              <a:latin typeface="Albert Sans"/>
              <a:ea typeface="Albert Sans"/>
              <a:cs typeface="Albert Sans"/>
              <a:sym typeface="Albert Sans"/>
            </a:endParaRPr>
          </a:p>
        </p:txBody>
      </p:sp>
      <p:sp>
        <p:nvSpPr>
          <p:cNvPr id="914" name="Google Shape;914;p124"/>
          <p:cNvSpPr/>
          <p:nvPr/>
        </p:nvSpPr>
        <p:spPr>
          <a:xfrm>
            <a:off x="114300" y="114300"/>
            <a:ext cx="3011100" cy="4914900"/>
          </a:xfrm>
          <a:prstGeom prst="roundRect">
            <a:avLst>
              <a:gd name="adj" fmla="val 537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24"/>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916" name="Google Shape;916;p124"/>
          <p:cNvSpPr txBox="1">
            <a:spLocks noGrp="1"/>
          </p:cNvSpPr>
          <p:nvPr>
            <p:ph type="subTitle" idx="1"/>
          </p:nvPr>
        </p:nvSpPr>
        <p:spPr>
          <a:xfrm>
            <a:off x="1297524" y="270756"/>
            <a:ext cx="2311500" cy="3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Crime</a:t>
            </a:r>
            <a:endParaRPr sz="3600"/>
          </a:p>
        </p:txBody>
      </p:sp>
      <p:sp>
        <p:nvSpPr>
          <p:cNvPr id="917" name="Google Shape;917;p124"/>
          <p:cNvSpPr txBox="1">
            <a:spLocks noGrp="1"/>
          </p:cNvSpPr>
          <p:nvPr>
            <p:ph type="subTitle" idx="2"/>
          </p:nvPr>
        </p:nvSpPr>
        <p:spPr>
          <a:xfrm>
            <a:off x="3402669" y="271912"/>
            <a:ext cx="4178831" cy="732600"/>
          </a:xfrm>
          <a:prstGeom prst="rect">
            <a:avLst/>
          </a:prstGeom>
        </p:spPr>
        <p:txBody>
          <a:bodyPr spcFirstLastPara="1" wrap="square" lIns="91425" tIns="91425" rIns="91425" bIns="91425" anchor="t" anchorCtr="0">
            <a:noAutofit/>
          </a:bodyPr>
          <a:lstStyle/>
          <a:p>
            <a:pPr marL="0" indent="0"/>
            <a:r>
              <a:rPr lang="en" sz="1200">
                <a:latin typeface="Times New Roman"/>
                <a:ea typeface="Times New Roman"/>
                <a:cs typeface="Times New Roman"/>
                <a:sym typeface="Times New Roman"/>
              </a:rPr>
              <a:t>Relation between climate and violent crime annually between the years 1985 and 2023 for Texas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18" name="Google Shape;918;p124"/>
          <p:cNvSpPr txBox="1">
            <a:spLocks noGrp="1"/>
          </p:cNvSpPr>
          <p:nvPr>
            <p:ph type="title" idx="3"/>
          </p:nvPr>
        </p:nvSpPr>
        <p:spPr>
          <a:xfrm>
            <a:off x="440275" y="327150"/>
            <a:ext cx="2009100" cy="55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
            </a:r>
            <a:endParaRPr/>
          </a:p>
        </p:txBody>
      </p:sp>
      <p:pic>
        <p:nvPicPr>
          <p:cNvPr id="12" name="Picture 11">
            <a:extLst>
              <a:ext uri="{FF2B5EF4-FFF2-40B4-BE49-F238E27FC236}">
                <a16:creationId xmlns:a16="http://schemas.microsoft.com/office/drawing/2014/main" id="{2EB06026-E462-0A0A-6B45-31FF33AD033B}"/>
              </a:ext>
            </a:extLst>
          </p:cNvPr>
          <p:cNvPicPr>
            <a:picLocks noChangeAspect="1"/>
          </p:cNvPicPr>
          <p:nvPr/>
        </p:nvPicPr>
        <p:blipFill>
          <a:blip r:embed="rId3"/>
          <a:stretch>
            <a:fillRect/>
          </a:stretch>
        </p:blipFill>
        <p:spPr>
          <a:xfrm>
            <a:off x="165667" y="2792866"/>
            <a:ext cx="4572000" cy="1808618"/>
          </a:xfrm>
          <a:prstGeom prst="rect">
            <a:avLst/>
          </a:prstGeom>
        </p:spPr>
      </p:pic>
      <p:pic>
        <p:nvPicPr>
          <p:cNvPr id="13" name="Picture 12">
            <a:extLst>
              <a:ext uri="{FF2B5EF4-FFF2-40B4-BE49-F238E27FC236}">
                <a16:creationId xmlns:a16="http://schemas.microsoft.com/office/drawing/2014/main" id="{A6FEFC28-6C73-18C5-00AE-5E79BD2DBAB6}"/>
              </a:ext>
            </a:extLst>
          </p:cNvPr>
          <p:cNvPicPr>
            <a:picLocks noChangeAspect="1"/>
          </p:cNvPicPr>
          <p:nvPr/>
        </p:nvPicPr>
        <p:blipFill>
          <a:blip r:embed="rId4"/>
          <a:stretch>
            <a:fillRect/>
          </a:stretch>
        </p:blipFill>
        <p:spPr>
          <a:xfrm>
            <a:off x="163286" y="875960"/>
            <a:ext cx="4572000" cy="1770681"/>
          </a:xfrm>
          <a:prstGeom prst="rect">
            <a:avLst/>
          </a:prstGeom>
        </p:spPr>
      </p:pic>
      <p:pic>
        <p:nvPicPr>
          <p:cNvPr id="8" name="Picture 7">
            <a:extLst>
              <a:ext uri="{FF2B5EF4-FFF2-40B4-BE49-F238E27FC236}">
                <a16:creationId xmlns:a16="http://schemas.microsoft.com/office/drawing/2014/main" id="{92943025-63C9-7BCF-BF57-7D4DF411BFF7}"/>
              </a:ext>
            </a:extLst>
          </p:cNvPr>
          <p:cNvPicPr>
            <a:picLocks noChangeAspect="1"/>
          </p:cNvPicPr>
          <p:nvPr/>
        </p:nvPicPr>
        <p:blipFill>
          <a:blip r:embed="rId5"/>
          <a:stretch>
            <a:fillRect/>
          </a:stretch>
        </p:blipFill>
        <p:spPr>
          <a:xfrm>
            <a:off x="4568599" y="873579"/>
            <a:ext cx="4572000" cy="1793093"/>
          </a:xfrm>
          <a:prstGeom prst="rect">
            <a:avLst/>
          </a:prstGeom>
        </p:spPr>
      </p:pic>
      <p:sp>
        <p:nvSpPr>
          <p:cNvPr id="7" name="Google Shape;918;p124">
            <a:extLst>
              <a:ext uri="{FF2B5EF4-FFF2-40B4-BE49-F238E27FC236}">
                <a16:creationId xmlns:a16="http://schemas.microsoft.com/office/drawing/2014/main" id="{3D160AEC-D4EE-74C6-71C4-A3AEA615CC46}"/>
              </a:ext>
            </a:extLst>
          </p:cNvPr>
          <p:cNvSpPr txBox="1">
            <a:spLocks/>
          </p:cNvSpPr>
          <p:nvPr/>
        </p:nvSpPr>
        <p:spPr>
          <a:xfrm>
            <a:off x="2428619" y="1772569"/>
            <a:ext cx="2009100" cy="55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Albert Sans"/>
              <a:buNone/>
              <a:defRPr sz="1400" b="1" i="0" u="none" strike="noStrike" cap="none">
                <a:solidFill>
                  <a:schemeClr val="dk2"/>
                </a:solidFill>
                <a:latin typeface="Albert Sans"/>
                <a:ea typeface="Albert Sans"/>
                <a:cs typeface="Albert Sans"/>
                <a:sym typeface="Albert Sans"/>
              </a:defRPr>
            </a:lvl1pPr>
            <a:lvl2pPr marR="0" lvl="1"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2pPr>
            <a:lvl3pPr marR="0" lvl="2"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3pPr>
            <a:lvl4pPr marR="0" lvl="3"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4pPr>
            <a:lvl5pPr marR="0" lvl="4"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5pPr>
            <a:lvl6pPr marR="0" lvl="5"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6pPr>
            <a:lvl7pPr marR="0" lvl="6"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7pPr>
            <a:lvl8pPr marR="0" lvl="7"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8pPr>
            <a:lvl9pPr marR="0" lvl="8"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9pPr>
          </a:lstStyle>
          <a:p>
            <a:r>
              <a:rPr lang="en-US"/>
              <a:t>Robbery</a:t>
            </a:r>
          </a:p>
        </p:txBody>
      </p:sp>
      <p:sp>
        <p:nvSpPr>
          <p:cNvPr id="10" name="Google Shape;918;p124">
            <a:extLst>
              <a:ext uri="{FF2B5EF4-FFF2-40B4-BE49-F238E27FC236}">
                <a16:creationId xmlns:a16="http://schemas.microsoft.com/office/drawing/2014/main" id="{918135D4-09ED-050D-ADE8-47ED8A846674}"/>
              </a:ext>
            </a:extLst>
          </p:cNvPr>
          <p:cNvSpPr txBox="1">
            <a:spLocks/>
          </p:cNvSpPr>
          <p:nvPr/>
        </p:nvSpPr>
        <p:spPr>
          <a:xfrm>
            <a:off x="2400043" y="3801394"/>
            <a:ext cx="2009100" cy="55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Albert Sans"/>
              <a:buNone/>
              <a:defRPr sz="1400" b="1" i="0" u="none" strike="noStrike" cap="none">
                <a:solidFill>
                  <a:schemeClr val="dk2"/>
                </a:solidFill>
                <a:latin typeface="Albert Sans"/>
                <a:ea typeface="Albert Sans"/>
                <a:cs typeface="Albert Sans"/>
                <a:sym typeface="Albert Sans"/>
              </a:defRPr>
            </a:lvl1pPr>
            <a:lvl2pPr marR="0" lvl="1"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2pPr>
            <a:lvl3pPr marR="0" lvl="2"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3pPr>
            <a:lvl4pPr marR="0" lvl="3"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4pPr>
            <a:lvl5pPr marR="0" lvl="4"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5pPr>
            <a:lvl6pPr marR="0" lvl="5"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6pPr>
            <a:lvl7pPr marR="0" lvl="6"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7pPr>
            <a:lvl8pPr marR="0" lvl="7"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8pPr>
            <a:lvl9pPr marR="0" lvl="8"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9pPr>
          </a:lstStyle>
          <a:p>
            <a:r>
              <a:rPr lang="en-US"/>
              <a:t>Rape</a:t>
            </a:r>
          </a:p>
        </p:txBody>
      </p:sp>
      <p:sp>
        <p:nvSpPr>
          <p:cNvPr id="9" name="Google Shape;918;p124">
            <a:extLst>
              <a:ext uri="{FF2B5EF4-FFF2-40B4-BE49-F238E27FC236}">
                <a16:creationId xmlns:a16="http://schemas.microsoft.com/office/drawing/2014/main" id="{6914EC7D-E988-AE22-4021-1A76B90FBBAB}"/>
              </a:ext>
            </a:extLst>
          </p:cNvPr>
          <p:cNvSpPr txBox="1">
            <a:spLocks/>
          </p:cNvSpPr>
          <p:nvPr/>
        </p:nvSpPr>
        <p:spPr>
          <a:xfrm>
            <a:off x="6914894" y="1772568"/>
            <a:ext cx="2009100" cy="55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Albert Sans"/>
              <a:buNone/>
              <a:defRPr sz="1400" b="1" i="0" u="none" strike="noStrike" cap="none">
                <a:solidFill>
                  <a:schemeClr val="dk2"/>
                </a:solidFill>
                <a:latin typeface="Albert Sans"/>
                <a:ea typeface="Albert Sans"/>
                <a:cs typeface="Albert Sans"/>
                <a:sym typeface="Albert Sans"/>
              </a:defRPr>
            </a:lvl1pPr>
            <a:lvl2pPr marR="0" lvl="1"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2pPr>
            <a:lvl3pPr marR="0" lvl="2"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3pPr>
            <a:lvl4pPr marR="0" lvl="3"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4pPr>
            <a:lvl5pPr marR="0" lvl="4"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5pPr>
            <a:lvl6pPr marR="0" lvl="5"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6pPr>
            <a:lvl7pPr marR="0" lvl="6"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7pPr>
            <a:lvl8pPr marR="0" lvl="7"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8pPr>
            <a:lvl9pPr marR="0" lvl="8"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9pPr>
          </a:lstStyle>
          <a:p>
            <a:r>
              <a:rPr lang="en-US"/>
              <a:t>Homicide</a:t>
            </a:r>
          </a:p>
        </p:txBody>
      </p:sp>
      <p:pic>
        <p:nvPicPr>
          <p:cNvPr id="6" name="Picture 5">
            <a:extLst>
              <a:ext uri="{FF2B5EF4-FFF2-40B4-BE49-F238E27FC236}">
                <a16:creationId xmlns:a16="http://schemas.microsoft.com/office/drawing/2014/main" id="{A68918CE-5018-97FA-A8B4-00483A068C56}"/>
              </a:ext>
            </a:extLst>
          </p:cNvPr>
          <p:cNvPicPr>
            <a:picLocks noChangeAspect="1"/>
          </p:cNvPicPr>
          <p:nvPr/>
        </p:nvPicPr>
        <p:blipFill>
          <a:blip r:embed="rId6"/>
          <a:stretch>
            <a:fillRect/>
          </a:stretch>
        </p:blipFill>
        <p:spPr>
          <a:xfrm>
            <a:off x="4570980" y="2790485"/>
            <a:ext cx="4572000" cy="1816220"/>
          </a:xfrm>
          <a:prstGeom prst="rect">
            <a:avLst/>
          </a:prstGeom>
        </p:spPr>
      </p:pic>
      <p:sp>
        <p:nvSpPr>
          <p:cNvPr id="11" name="Google Shape;918;p124">
            <a:extLst>
              <a:ext uri="{FF2B5EF4-FFF2-40B4-BE49-F238E27FC236}">
                <a16:creationId xmlns:a16="http://schemas.microsoft.com/office/drawing/2014/main" id="{1007F7D9-9FFD-924D-3D08-EA4FD6130FD8}"/>
              </a:ext>
            </a:extLst>
          </p:cNvPr>
          <p:cNvSpPr txBox="1">
            <a:spLocks/>
          </p:cNvSpPr>
          <p:nvPr/>
        </p:nvSpPr>
        <p:spPr>
          <a:xfrm>
            <a:off x="6907750" y="3801393"/>
            <a:ext cx="2009100" cy="55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Albert Sans"/>
              <a:buNone/>
              <a:defRPr sz="1400" b="1" i="0" u="none" strike="noStrike" cap="none">
                <a:solidFill>
                  <a:schemeClr val="dk2"/>
                </a:solidFill>
                <a:latin typeface="Albert Sans"/>
                <a:ea typeface="Albert Sans"/>
                <a:cs typeface="Albert Sans"/>
                <a:sym typeface="Albert Sans"/>
              </a:defRPr>
            </a:lvl1pPr>
            <a:lvl2pPr marR="0" lvl="1"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2pPr>
            <a:lvl3pPr marR="0" lvl="2"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3pPr>
            <a:lvl4pPr marR="0" lvl="3"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4pPr>
            <a:lvl5pPr marR="0" lvl="4"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5pPr>
            <a:lvl6pPr marR="0" lvl="5"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6pPr>
            <a:lvl7pPr marR="0" lvl="6"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7pPr>
            <a:lvl8pPr marR="0" lvl="7"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8pPr>
            <a:lvl9pPr marR="0" lvl="8" algn="l" rtl="0">
              <a:lnSpc>
                <a:spcPct val="100000"/>
              </a:lnSpc>
              <a:spcBef>
                <a:spcPts val="0"/>
              </a:spcBef>
              <a:spcAft>
                <a:spcPts val="0"/>
              </a:spcAft>
              <a:buClr>
                <a:schemeClr val="dk2"/>
              </a:buClr>
              <a:buSzPts val="1400"/>
              <a:buFont typeface="Nanum Myeongjo"/>
              <a:buNone/>
              <a:defRPr sz="1400" b="0" i="0" u="none" strike="noStrike" cap="none">
                <a:solidFill>
                  <a:schemeClr val="dk2"/>
                </a:solidFill>
                <a:latin typeface="Nanum Myeongjo"/>
                <a:ea typeface="Nanum Myeongjo"/>
                <a:cs typeface="Nanum Myeongjo"/>
                <a:sym typeface="Nanum Myeongjo"/>
              </a:defRPr>
            </a:lvl9pPr>
          </a:lstStyle>
          <a:p>
            <a:r>
              <a:rPr lang="en-US"/>
              <a:t>Aggravated Assault</a:t>
            </a:r>
          </a:p>
        </p:txBody>
      </p:sp>
    </p:spTree>
    <p:extLst>
      <p:ext uri="{BB962C8B-B14F-4D97-AF65-F5344CB8AC3E}">
        <p14:creationId xmlns:p14="http://schemas.microsoft.com/office/powerpoint/2010/main" val="213441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922"/>
        <p:cNvGrpSpPr/>
        <p:nvPr/>
      </p:nvGrpSpPr>
      <p:grpSpPr>
        <a:xfrm>
          <a:off x="0" y="0"/>
          <a:ext cx="0" cy="0"/>
          <a:chOff x="0" y="0"/>
          <a:chExt cx="0" cy="0"/>
        </a:xfrm>
      </p:grpSpPr>
      <p:sp>
        <p:nvSpPr>
          <p:cNvPr id="923" name="Google Shape;923;p125"/>
          <p:cNvSpPr/>
          <p:nvPr/>
        </p:nvSpPr>
        <p:spPr>
          <a:xfrm>
            <a:off x="7158725" y="4601400"/>
            <a:ext cx="1354500" cy="318600"/>
          </a:xfrm>
          <a:prstGeom prst="roundRect">
            <a:avLst>
              <a:gd name="adj" fmla="val 16290"/>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24" name="Google Shape;924;p125"/>
          <p:cNvSpPr/>
          <p:nvPr/>
        </p:nvSpPr>
        <p:spPr>
          <a:xfrm>
            <a:off x="8596792" y="4601400"/>
            <a:ext cx="318600" cy="318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25" name="Google Shape;925;p125"/>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27</a:t>
            </a:fld>
            <a:endParaRPr sz="1000">
              <a:solidFill>
                <a:schemeClr val="dk2"/>
              </a:solidFill>
              <a:latin typeface="Albert Sans"/>
              <a:ea typeface="Albert Sans"/>
              <a:cs typeface="Albert Sans"/>
              <a:sym typeface="Albert Sans"/>
            </a:endParaRPr>
          </a:p>
        </p:txBody>
      </p:sp>
      <p:sp>
        <p:nvSpPr>
          <p:cNvPr id="926" name="Google Shape;926;p125"/>
          <p:cNvSpPr/>
          <p:nvPr/>
        </p:nvSpPr>
        <p:spPr>
          <a:xfrm>
            <a:off x="114300" y="114300"/>
            <a:ext cx="3011100" cy="4914900"/>
          </a:xfrm>
          <a:prstGeom prst="roundRect">
            <a:avLst>
              <a:gd name="adj" fmla="val 537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25"/>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928" name="Google Shape;928;p125"/>
          <p:cNvSpPr txBox="1">
            <a:spLocks noGrp="1"/>
          </p:cNvSpPr>
          <p:nvPr>
            <p:ph type="subTitle" idx="1"/>
          </p:nvPr>
        </p:nvSpPr>
        <p:spPr>
          <a:xfrm>
            <a:off x="440274" y="763675"/>
            <a:ext cx="2311500" cy="3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Climate</a:t>
            </a:r>
            <a:endParaRPr sz="3600"/>
          </a:p>
        </p:txBody>
      </p:sp>
      <p:sp>
        <p:nvSpPr>
          <p:cNvPr id="929" name="Google Shape;929;p125"/>
          <p:cNvSpPr txBox="1">
            <a:spLocks noGrp="1"/>
          </p:cNvSpPr>
          <p:nvPr>
            <p:ph type="subTitle" idx="2"/>
          </p:nvPr>
        </p:nvSpPr>
        <p:spPr>
          <a:xfrm>
            <a:off x="580888" y="3286575"/>
            <a:ext cx="1757100" cy="11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Relation between climate and crime monthly between the years 1985 and 2023 for Texas and New York</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30" name="Google Shape;930;p125"/>
          <p:cNvSpPr txBox="1">
            <a:spLocks noGrp="1"/>
          </p:cNvSpPr>
          <p:nvPr>
            <p:ph type="title" idx="3"/>
          </p:nvPr>
        </p:nvSpPr>
        <p:spPr>
          <a:xfrm>
            <a:off x="440275" y="327150"/>
            <a:ext cx="2009100" cy="55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34"/>
        <p:cNvGrpSpPr/>
        <p:nvPr/>
      </p:nvGrpSpPr>
      <p:grpSpPr>
        <a:xfrm>
          <a:off x="0" y="0"/>
          <a:ext cx="0" cy="0"/>
          <a:chOff x="0" y="0"/>
          <a:chExt cx="0" cy="0"/>
        </a:xfrm>
      </p:grpSpPr>
      <p:sp>
        <p:nvSpPr>
          <p:cNvPr id="935" name="Google Shape;935;p126"/>
          <p:cNvSpPr/>
          <p:nvPr/>
        </p:nvSpPr>
        <p:spPr>
          <a:xfrm>
            <a:off x="7158725" y="4601400"/>
            <a:ext cx="1354500" cy="318600"/>
          </a:xfrm>
          <a:prstGeom prst="roundRect">
            <a:avLst>
              <a:gd name="adj" fmla="val 16290"/>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36" name="Google Shape;936;p126"/>
          <p:cNvSpPr/>
          <p:nvPr/>
        </p:nvSpPr>
        <p:spPr>
          <a:xfrm>
            <a:off x="8596792" y="4601400"/>
            <a:ext cx="318600" cy="318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37" name="Google Shape;937;p126"/>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28</a:t>
            </a:fld>
            <a:endParaRPr sz="1000">
              <a:solidFill>
                <a:schemeClr val="dk2"/>
              </a:solidFill>
              <a:latin typeface="Albert Sans"/>
              <a:ea typeface="Albert Sans"/>
              <a:cs typeface="Albert Sans"/>
              <a:sym typeface="Albert Sans"/>
            </a:endParaRPr>
          </a:p>
        </p:txBody>
      </p:sp>
      <p:sp>
        <p:nvSpPr>
          <p:cNvPr id="938" name="Google Shape;938;p126"/>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p:txBody>
      </p:sp>
      <p:pic>
        <p:nvPicPr>
          <p:cNvPr id="939" name="Google Shape;939;p126" descr="Hexagonal icon."/>
          <p:cNvPicPr preferRelativeResize="0">
            <a:picLocks noGrp="1"/>
          </p:cNvPicPr>
          <p:nvPr>
            <p:ph type="pic" idx="2"/>
          </p:nvPr>
        </p:nvPicPr>
        <p:blipFill rotWithShape="1">
          <a:blip r:embed="rId3">
            <a:alphaModFix/>
          </a:blip>
          <a:srcRect t="6732" b="6732"/>
          <a:stretch/>
        </p:blipFill>
        <p:spPr>
          <a:xfrm>
            <a:off x="8596800" y="223475"/>
            <a:ext cx="318600" cy="318600"/>
          </a:xfrm>
          <a:prstGeom prst="ellipse">
            <a:avLst/>
          </a:prstGeom>
        </p:spPr>
      </p:pic>
      <p:sp>
        <p:nvSpPr>
          <p:cNvPr id="940" name="Google Shape;940;p126"/>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941" name="Google Shape;941;p126"/>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5"/>
          <p:cNvSpPr/>
          <p:nvPr/>
        </p:nvSpPr>
        <p:spPr>
          <a:xfrm>
            <a:off x="7158725" y="4601400"/>
            <a:ext cx="1354500" cy="318600"/>
          </a:xfrm>
          <a:prstGeom prst="roundRect">
            <a:avLst>
              <a:gd name="adj" fmla="val 16290"/>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24" name="Google Shape;924;p125"/>
          <p:cNvSpPr/>
          <p:nvPr/>
        </p:nvSpPr>
        <p:spPr>
          <a:xfrm>
            <a:off x="8596792" y="4601400"/>
            <a:ext cx="318600" cy="318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25" name="Google Shape;925;p125"/>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29</a:t>
            </a:fld>
            <a:endParaRPr sz="1000">
              <a:solidFill>
                <a:schemeClr val="dk2"/>
              </a:solidFill>
              <a:latin typeface="Albert Sans"/>
              <a:ea typeface="Albert Sans"/>
              <a:cs typeface="Albert Sans"/>
              <a:sym typeface="Albert Sans"/>
            </a:endParaRPr>
          </a:p>
        </p:txBody>
      </p:sp>
      <p:sp>
        <p:nvSpPr>
          <p:cNvPr id="926" name="Google Shape;926;p125"/>
          <p:cNvSpPr/>
          <p:nvPr/>
        </p:nvSpPr>
        <p:spPr>
          <a:xfrm>
            <a:off x="114300" y="114300"/>
            <a:ext cx="3189693" cy="4914900"/>
          </a:xfrm>
          <a:prstGeom prst="roundRect">
            <a:avLst>
              <a:gd name="adj" fmla="val 5371"/>
            </a:avLst>
          </a:prstGeom>
          <a:solidFill>
            <a:srgbClr val="D1D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highlight>
                <a:srgbClr val="D1D1EB"/>
              </a:highlight>
            </a:endParaRPr>
          </a:p>
        </p:txBody>
      </p:sp>
      <p:sp>
        <p:nvSpPr>
          <p:cNvPr id="927" name="Google Shape;927;p125"/>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928" name="Google Shape;928;p125"/>
          <p:cNvSpPr txBox="1">
            <a:spLocks noGrp="1"/>
          </p:cNvSpPr>
          <p:nvPr>
            <p:ph type="subTitle" idx="1"/>
          </p:nvPr>
        </p:nvSpPr>
        <p:spPr>
          <a:xfrm>
            <a:off x="175955" y="520788"/>
            <a:ext cx="3625950" cy="3640500"/>
          </a:xfrm>
          <a:prstGeom prst="rect">
            <a:avLst/>
          </a:prstGeom>
        </p:spPr>
        <p:txBody>
          <a:bodyPr spcFirstLastPara="1" wrap="square" lIns="91425" tIns="91425" rIns="91425" bIns="91425" anchor="t" anchorCtr="0">
            <a:noAutofit/>
          </a:bodyPr>
          <a:lstStyle/>
          <a:p>
            <a:pPr marL="0" indent="0"/>
            <a:r>
              <a:rPr lang="ko-KR" altLang="en" sz="2000" err="1">
                <a:latin typeface="Century"/>
              </a:rPr>
              <a:t>Dependent</a:t>
            </a:r>
            <a:r>
              <a:rPr lang="ko-KR" altLang="en" sz="2000">
                <a:latin typeface="Century"/>
              </a:rPr>
              <a:t> </a:t>
            </a:r>
            <a:r>
              <a:rPr lang="ko-KR" altLang="en" sz="2000" err="1">
                <a:latin typeface="Century"/>
              </a:rPr>
              <a:t>variable</a:t>
            </a:r>
            <a:r>
              <a:rPr lang="ko-KR" altLang="en" sz="2000" u="none">
                <a:latin typeface="Century"/>
              </a:rPr>
              <a:t> :</a:t>
            </a:r>
          </a:p>
          <a:p>
            <a:pPr marL="0" indent="0"/>
            <a:r>
              <a:rPr lang="ko-KR" altLang="en" sz="2000" u="none">
                <a:latin typeface="Century"/>
              </a:rPr>
              <a:t>  </a:t>
            </a:r>
            <a:r>
              <a:rPr lang="ko-KR" altLang="en" sz="2000" u="none" err="1">
                <a:latin typeface="Century"/>
              </a:rPr>
              <a:t>Crime</a:t>
            </a:r>
            <a:r>
              <a:rPr lang="ko-KR" altLang="en" sz="2000" u="none">
                <a:latin typeface="Century"/>
              </a:rPr>
              <a:t> </a:t>
            </a:r>
            <a:r>
              <a:rPr lang="ko-KR" altLang="en" sz="2000" u="none" err="1">
                <a:latin typeface="Century"/>
              </a:rPr>
              <a:t>rate</a:t>
            </a:r>
            <a:br>
              <a:rPr lang="ko-KR" altLang="en" sz="2000" u="none">
                <a:latin typeface="Century"/>
              </a:rPr>
            </a:br>
            <a:r>
              <a:rPr lang="ko-KR" altLang="en" sz="1200" u="none">
                <a:latin typeface="Century"/>
              </a:rPr>
              <a:t>    (unit: </a:t>
            </a:r>
            <a:r>
              <a:rPr lang="ko-KR" altLang="en" sz="1200" u="none" err="1">
                <a:latin typeface="Century"/>
              </a:rPr>
              <a:t>events</a:t>
            </a:r>
            <a:r>
              <a:rPr lang="ko-KR" altLang="en" sz="1200" u="none">
                <a:latin typeface="Century"/>
              </a:rPr>
              <a:t> / 1,000 </a:t>
            </a:r>
            <a:r>
              <a:rPr lang="ko-KR" altLang="en" sz="1200" u="none" err="1">
                <a:latin typeface="Century"/>
              </a:rPr>
              <a:t>persons</a:t>
            </a:r>
            <a:r>
              <a:rPr lang="ko-KR" altLang="en" sz="1200" u="none">
                <a:latin typeface="Century"/>
              </a:rPr>
              <a:t>)</a:t>
            </a:r>
          </a:p>
          <a:p>
            <a:pPr marL="0" indent="0"/>
            <a:r>
              <a:rPr lang="ko-KR" altLang="en" sz="2000" err="1">
                <a:latin typeface="Century"/>
              </a:rPr>
              <a:t>Independent</a:t>
            </a:r>
            <a:r>
              <a:rPr lang="ko-KR" altLang="en" sz="2000">
                <a:latin typeface="Century"/>
              </a:rPr>
              <a:t> </a:t>
            </a:r>
            <a:r>
              <a:rPr lang="ko-KR" altLang="en" sz="2000" err="1">
                <a:latin typeface="Century"/>
              </a:rPr>
              <a:t>variable</a:t>
            </a:r>
            <a:r>
              <a:rPr lang="ko-KR" altLang="en" sz="2000" u="none">
                <a:latin typeface="Century"/>
              </a:rPr>
              <a:t> :</a:t>
            </a:r>
          </a:p>
          <a:p>
            <a:r>
              <a:rPr lang="en-US" altLang="ko-KR" sz="2000" u="none">
                <a:latin typeface="Century"/>
              </a:rPr>
              <a:t>Mean</a:t>
            </a:r>
            <a:r>
              <a:rPr lang="ko-KR" altLang="en-US" sz="2000" u="none">
                <a:latin typeface="Century"/>
              </a:rPr>
              <a:t> </a:t>
            </a:r>
            <a:r>
              <a:rPr lang="ko-KR" altLang="en-US" sz="2000" u="none" err="1">
                <a:latin typeface="Century"/>
              </a:rPr>
              <a:t>temperature</a:t>
            </a:r>
            <a:endParaRPr lang="ko-KR" altLang="en-US" sz="2000" u="none">
              <a:latin typeface="Century"/>
            </a:endParaRPr>
          </a:p>
          <a:p>
            <a:r>
              <a:rPr lang="ko-KR" altLang="en-US" sz="1200" u="none">
                <a:latin typeface="Century"/>
              </a:rPr>
              <a:t> </a:t>
            </a:r>
            <a:r>
              <a:rPr lang="ko-KR" sz="1200" u="none">
                <a:latin typeface="Century"/>
              </a:rPr>
              <a:t>(</a:t>
            </a:r>
            <a:r>
              <a:rPr lang="ko-KR" sz="1200" u="none" err="1">
                <a:latin typeface="Century"/>
              </a:rPr>
              <a:t>unit</a:t>
            </a:r>
            <a:r>
              <a:rPr lang="ko-KR" sz="1200" u="none">
                <a:latin typeface="Century"/>
              </a:rPr>
              <a:t>:</a:t>
            </a:r>
            <a:r>
              <a:rPr lang="ko-KR" altLang="en-US" sz="1200" u="none">
                <a:latin typeface="Century"/>
              </a:rPr>
              <a:t> </a:t>
            </a:r>
            <a:r>
              <a:rPr lang="en-US" altLang="ko-KR" sz="1200" u="none">
                <a:latin typeface="Century"/>
              </a:rPr>
              <a:t>F</a:t>
            </a:r>
            <a:r>
              <a:rPr lang="en-US" altLang="ko-KR" sz="1200" u="none" baseline="30000">
                <a:latin typeface="Century"/>
              </a:rPr>
              <a:t>o</a:t>
            </a:r>
            <a:r>
              <a:rPr lang="en-US" altLang="ko-KR" sz="1200" u="none">
                <a:latin typeface="Century"/>
              </a:rPr>
              <a:t> </a:t>
            </a:r>
            <a:r>
              <a:rPr lang="ko-KR" sz="1200" u="none">
                <a:latin typeface="Century"/>
              </a:rPr>
              <a:t>)</a:t>
            </a:r>
            <a:endParaRPr lang="ko-KR" sz="2000"/>
          </a:p>
          <a:p>
            <a:r>
              <a:rPr lang="ko-KR" altLang="en-US" sz="2000" u="none" err="1">
                <a:solidFill>
                  <a:srgbClr val="000000"/>
                </a:solidFill>
                <a:latin typeface="Century"/>
              </a:rPr>
              <a:t>Unemployment</a:t>
            </a:r>
            <a:r>
              <a:rPr lang="ko-KR" altLang="en-US" sz="2000" u="none">
                <a:solidFill>
                  <a:srgbClr val="000000"/>
                </a:solidFill>
                <a:latin typeface="Century"/>
              </a:rPr>
              <a:t> </a:t>
            </a:r>
            <a:r>
              <a:rPr lang="ko-KR" altLang="en-US" sz="2000" u="none" err="1">
                <a:solidFill>
                  <a:srgbClr val="000000"/>
                </a:solidFill>
                <a:latin typeface="Century"/>
              </a:rPr>
              <a:t>rate</a:t>
            </a:r>
            <a:endParaRPr lang="ko-KR" altLang="en-US" sz="2000" u="none">
              <a:solidFill>
                <a:srgbClr val="000000"/>
              </a:solidFill>
              <a:latin typeface="Century"/>
            </a:endParaRPr>
          </a:p>
          <a:p>
            <a:r>
              <a:rPr lang="ko-KR" sz="1200" u="none">
                <a:latin typeface="Century"/>
              </a:rPr>
              <a:t> (</a:t>
            </a:r>
            <a:r>
              <a:rPr lang="ko-KR" sz="1200" u="none" err="1">
                <a:latin typeface="Century"/>
              </a:rPr>
              <a:t>unit</a:t>
            </a:r>
            <a:r>
              <a:rPr lang="ko-KR" sz="1200" u="none">
                <a:latin typeface="Century"/>
              </a:rPr>
              <a:t>:</a:t>
            </a:r>
            <a:r>
              <a:rPr lang="ko-KR" altLang="en-US" sz="1200" u="none">
                <a:latin typeface="Century"/>
              </a:rPr>
              <a:t> </a:t>
            </a:r>
            <a:r>
              <a:rPr lang="en-US" altLang="ko-KR" sz="1200" u="none">
                <a:latin typeface="Century"/>
              </a:rPr>
              <a:t>% </a:t>
            </a:r>
            <a:r>
              <a:rPr lang="ko-KR" sz="1200" u="none">
                <a:latin typeface="Century"/>
              </a:rPr>
              <a:t>)</a:t>
            </a:r>
            <a:endParaRPr lang="ko-KR" sz="2000"/>
          </a:p>
          <a:p>
            <a:r>
              <a:rPr lang="en-US" altLang="ko-KR" sz="2000" u="none">
                <a:solidFill>
                  <a:srgbClr val="000000"/>
                </a:solidFill>
                <a:latin typeface="Century"/>
              </a:rPr>
              <a:t>Population density</a:t>
            </a:r>
          </a:p>
          <a:p>
            <a:r>
              <a:rPr lang="ko-KR" altLang="en-US" sz="1200" u="none">
                <a:latin typeface="Century"/>
              </a:rPr>
              <a:t> </a:t>
            </a:r>
            <a:r>
              <a:rPr lang="en-US" altLang="ko-KR" sz="1200" u="none">
                <a:latin typeface="Century"/>
              </a:rPr>
              <a:t>(unit:</a:t>
            </a:r>
            <a:r>
              <a:rPr lang="ko-KR" altLang="en-US" sz="1200" u="none">
                <a:latin typeface="Century"/>
              </a:rPr>
              <a:t> </a:t>
            </a:r>
            <a:r>
              <a:rPr lang="en-US" altLang="ko-KR" sz="1200" u="none">
                <a:latin typeface="Century"/>
              </a:rPr>
              <a:t>% )</a:t>
            </a:r>
            <a:endParaRPr lang="ko-KR" sz="2000"/>
          </a:p>
          <a:p>
            <a:pPr marL="0" indent="0"/>
            <a:r>
              <a:rPr lang="ko-KR" altLang="en" sz="2000" err="1">
                <a:latin typeface="Century"/>
              </a:rPr>
              <a:t>Spatial</a:t>
            </a:r>
            <a:r>
              <a:rPr lang="ko-KR" altLang="en" sz="2000">
                <a:latin typeface="Century"/>
              </a:rPr>
              <a:t> </a:t>
            </a:r>
            <a:r>
              <a:rPr lang="ko-KR" altLang="en" sz="2000" err="1">
                <a:latin typeface="Century"/>
              </a:rPr>
              <a:t>component</a:t>
            </a:r>
            <a:r>
              <a:rPr lang="ko-KR" altLang="en" sz="2000" u="none">
                <a:latin typeface="Century"/>
              </a:rPr>
              <a:t> :</a:t>
            </a:r>
          </a:p>
          <a:p>
            <a:r>
              <a:rPr lang="en-US" altLang="ko-KR" sz="2000" u="none">
                <a:latin typeface="Century"/>
              </a:rPr>
              <a:t>Adjacent matrix</a:t>
            </a:r>
            <a:endParaRPr lang="en-US" altLang="ko-KR" sz="2000" u="none">
              <a:solidFill>
                <a:srgbClr val="08005F"/>
              </a:solidFill>
              <a:latin typeface="Century"/>
            </a:endParaRPr>
          </a:p>
          <a:p>
            <a:r>
              <a:rPr lang="ko-KR" sz="1200" u="none">
                <a:latin typeface="Century"/>
              </a:rPr>
              <a:t> </a:t>
            </a:r>
            <a:r>
              <a:rPr lang="en-US" altLang="ko-KR" sz="1200" u="none">
                <a:latin typeface="Century"/>
              </a:rPr>
              <a:t>(method:</a:t>
            </a:r>
            <a:r>
              <a:rPr lang="ko-KR" sz="1200" u="none">
                <a:latin typeface="Century"/>
              </a:rPr>
              <a:t> </a:t>
            </a:r>
            <a:r>
              <a:rPr lang="en-US" altLang="ko-KR" sz="1200" u="none">
                <a:latin typeface="Century"/>
              </a:rPr>
              <a:t>queen )</a:t>
            </a:r>
            <a:endParaRPr lang="ko-KR" sz="2000"/>
          </a:p>
          <a:p>
            <a:pPr marL="0" indent="0"/>
            <a:r>
              <a:rPr lang="ko-KR" altLang="en" sz="2000" err="1">
                <a:latin typeface="Century"/>
              </a:rPr>
              <a:t>Temporal</a:t>
            </a:r>
            <a:r>
              <a:rPr lang="ko-KR" altLang="en" sz="2000">
                <a:latin typeface="Century"/>
              </a:rPr>
              <a:t> </a:t>
            </a:r>
            <a:r>
              <a:rPr lang="ko-KR" altLang="en" sz="2000" err="1">
                <a:latin typeface="Century"/>
              </a:rPr>
              <a:t>component</a:t>
            </a:r>
            <a:r>
              <a:rPr lang="ko-KR" altLang="en" sz="2000" u="none">
                <a:latin typeface="Century"/>
              </a:rPr>
              <a:t> :</a:t>
            </a:r>
          </a:p>
          <a:p>
            <a:r>
              <a:rPr lang="en-US" altLang="ko-KR" sz="2000" u="none">
                <a:latin typeface="Century"/>
              </a:rPr>
              <a:t>Autoregressive</a:t>
            </a:r>
            <a:endParaRPr lang="en-US" altLang="ko-KR" sz="2000" u="none">
              <a:solidFill>
                <a:srgbClr val="08005F"/>
              </a:solidFill>
              <a:latin typeface="Century"/>
            </a:endParaRPr>
          </a:p>
          <a:p>
            <a:r>
              <a:rPr lang="ko-KR" sz="1200" u="none">
                <a:latin typeface="Century"/>
              </a:rPr>
              <a:t> </a:t>
            </a:r>
            <a:r>
              <a:rPr lang="en-US" altLang="ko-KR" sz="1200" u="none">
                <a:latin typeface="Century"/>
              </a:rPr>
              <a:t>(order:</a:t>
            </a:r>
            <a:r>
              <a:rPr lang="ko-KR" sz="1200" u="none">
                <a:latin typeface="Century"/>
              </a:rPr>
              <a:t> </a:t>
            </a:r>
            <a:r>
              <a:rPr lang="en-US" altLang="ko-KR" sz="1200" u="none">
                <a:latin typeface="Century"/>
              </a:rPr>
              <a:t>1</a:t>
            </a:r>
            <a:r>
              <a:rPr lang="ko-KR" sz="1200" u="none">
                <a:latin typeface="Century"/>
              </a:rPr>
              <a:t> </a:t>
            </a:r>
            <a:r>
              <a:rPr lang="en-US" altLang="ko-KR" sz="1200" u="none">
                <a:latin typeface="Century"/>
              </a:rPr>
              <a:t>for</a:t>
            </a:r>
            <a:r>
              <a:rPr lang="ko-KR" sz="1200" u="none">
                <a:latin typeface="Century"/>
              </a:rPr>
              <a:t> </a:t>
            </a:r>
            <a:r>
              <a:rPr lang="en-US" altLang="ko-KR" sz="1200" u="none">
                <a:latin typeface="Century"/>
              </a:rPr>
              <a:t>TX</a:t>
            </a:r>
            <a:r>
              <a:rPr lang="ko-KR" altLang="en-US" sz="1200" u="none">
                <a:latin typeface="Century"/>
              </a:rPr>
              <a:t> </a:t>
            </a:r>
            <a:r>
              <a:rPr lang="en-US" altLang="ko-KR" sz="1200" u="none">
                <a:latin typeface="Century"/>
              </a:rPr>
              <a:t>and</a:t>
            </a:r>
            <a:r>
              <a:rPr lang="ko-KR" sz="1200" u="none">
                <a:latin typeface="Century"/>
              </a:rPr>
              <a:t> 2 </a:t>
            </a:r>
            <a:r>
              <a:rPr lang="en-US" altLang="ko-KR" sz="1200" u="none">
                <a:latin typeface="Century"/>
              </a:rPr>
              <a:t>for</a:t>
            </a:r>
            <a:r>
              <a:rPr lang="ko-KR" sz="1200" u="none">
                <a:latin typeface="Century"/>
              </a:rPr>
              <a:t> </a:t>
            </a:r>
            <a:r>
              <a:rPr lang="en-US" altLang="ko-KR" sz="1200" u="none">
                <a:latin typeface="Century"/>
              </a:rPr>
              <a:t>TX)</a:t>
            </a:r>
            <a:endParaRPr lang="ko-KR" sz="2000"/>
          </a:p>
          <a:p>
            <a:pPr marL="0" indent="0"/>
            <a:endParaRPr lang="ko-KR" altLang="en" sz="2000">
              <a:latin typeface="Century"/>
            </a:endParaRPr>
          </a:p>
        </p:txBody>
      </p:sp>
      <p:sp>
        <p:nvSpPr>
          <p:cNvPr id="930" name="Google Shape;930;p125"/>
          <p:cNvSpPr txBox="1">
            <a:spLocks noGrp="1"/>
          </p:cNvSpPr>
          <p:nvPr>
            <p:ph type="title" idx="3"/>
          </p:nvPr>
        </p:nvSpPr>
        <p:spPr>
          <a:xfrm>
            <a:off x="411700" y="112838"/>
            <a:ext cx="2009100" cy="553200"/>
          </a:xfrm>
          <a:prstGeom prst="rect">
            <a:avLst/>
          </a:prstGeom>
        </p:spPr>
        <p:txBody>
          <a:bodyPr spcFirstLastPara="1" wrap="square" lIns="91425" tIns="91425" rIns="91425" bIns="91425" anchor="t" anchorCtr="0">
            <a:noAutofit/>
          </a:bodyPr>
          <a:lstStyle/>
          <a:p>
            <a:r>
              <a:rPr lang="en"/>
              <a:t>Model Construction</a:t>
            </a:r>
            <a:endParaRPr/>
          </a:p>
        </p:txBody>
      </p:sp>
      <p:pic>
        <p:nvPicPr>
          <p:cNvPr id="6" name="Picture 5" descr="A screenshot of a data sheet&#10;&#10;Description automatically generated">
            <a:extLst>
              <a:ext uri="{FF2B5EF4-FFF2-40B4-BE49-F238E27FC236}">
                <a16:creationId xmlns:a16="http://schemas.microsoft.com/office/drawing/2014/main" id="{CADA7876-0BA2-E75F-5FE6-46F13C6BAA0D}"/>
              </a:ext>
            </a:extLst>
          </p:cNvPr>
          <p:cNvPicPr>
            <a:picLocks noChangeAspect="1"/>
          </p:cNvPicPr>
          <p:nvPr/>
        </p:nvPicPr>
        <p:blipFill>
          <a:blip r:embed="rId3"/>
          <a:stretch>
            <a:fillRect/>
          </a:stretch>
        </p:blipFill>
        <p:spPr>
          <a:xfrm>
            <a:off x="3429000" y="321799"/>
            <a:ext cx="5722144" cy="2635383"/>
          </a:xfrm>
          <a:prstGeom prst="rect">
            <a:avLst/>
          </a:prstGeom>
        </p:spPr>
      </p:pic>
      <p:pic>
        <p:nvPicPr>
          <p:cNvPr id="7" name="Picture 6" descr="A map of the state of new york&#10;&#10;Description automatically generated">
            <a:extLst>
              <a:ext uri="{FF2B5EF4-FFF2-40B4-BE49-F238E27FC236}">
                <a16:creationId xmlns:a16="http://schemas.microsoft.com/office/drawing/2014/main" id="{05DCD3B7-820F-D392-8080-FBCFC94FD4D5}"/>
              </a:ext>
            </a:extLst>
          </p:cNvPr>
          <p:cNvPicPr>
            <a:picLocks noChangeAspect="1"/>
          </p:cNvPicPr>
          <p:nvPr/>
        </p:nvPicPr>
        <p:blipFill>
          <a:blip r:embed="rId4"/>
          <a:stretch>
            <a:fillRect/>
          </a:stretch>
        </p:blipFill>
        <p:spPr>
          <a:xfrm>
            <a:off x="3657600" y="3071812"/>
            <a:ext cx="2514600" cy="1885949"/>
          </a:xfrm>
          <a:prstGeom prst="rect">
            <a:avLst/>
          </a:prstGeom>
        </p:spPr>
      </p:pic>
    </p:spTree>
    <p:extLst>
      <p:ext uri="{BB962C8B-B14F-4D97-AF65-F5344CB8AC3E}">
        <p14:creationId xmlns:p14="http://schemas.microsoft.com/office/powerpoint/2010/main" val="701478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94108806-D694-16F1-7A2D-5457DEBD3436}"/>
            </a:ext>
          </a:extLst>
        </p:cNvPr>
        <p:cNvGrpSpPr/>
        <p:nvPr/>
      </p:nvGrpSpPr>
      <p:grpSpPr>
        <a:xfrm>
          <a:off x="0" y="0"/>
          <a:ext cx="0" cy="0"/>
          <a:chOff x="0" y="0"/>
          <a:chExt cx="0" cy="0"/>
        </a:xfrm>
      </p:grpSpPr>
      <p:sp>
        <p:nvSpPr>
          <p:cNvPr id="730" name="Google Shape;730;p110">
            <a:extLst>
              <a:ext uri="{FF2B5EF4-FFF2-40B4-BE49-F238E27FC236}">
                <a16:creationId xmlns:a16="http://schemas.microsoft.com/office/drawing/2014/main" id="{C04A5239-63E1-E27B-784F-5A3E7A6ECE55}"/>
              </a:ext>
            </a:extLst>
          </p:cNvPr>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731" name="Google Shape;731;p110">
            <a:extLst>
              <a:ext uri="{FF2B5EF4-FFF2-40B4-BE49-F238E27FC236}">
                <a16:creationId xmlns:a16="http://schemas.microsoft.com/office/drawing/2014/main" id="{F82852B2-2131-F382-0DB8-4AFAD6EC2FF8}"/>
              </a:ext>
            </a:extLst>
          </p:cNvPr>
          <p:cNvSpPr txBox="1">
            <a:spLocks noGrp="1"/>
          </p:cNvSpPr>
          <p:nvPr>
            <p:ph type="title"/>
          </p:nvPr>
        </p:nvSpPr>
        <p:spPr>
          <a:xfrm>
            <a:off x="254811" y="1061994"/>
            <a:ext cx="3545464" cy="2626125"/>
          </a:xfrm>
          <a:prstGeom prst="rect">
            <a:avLst/>
          </a:prstGeom>
        </p:spPr>
        <p:txBody>
          <a:bodyPr spcFirstLastPara="1" wrap="square" lIns="91425" tIns="91425" rIns="91425" bIns="91425" anchor="t" anchorCtr="0">
            <a:noAutofit/>
          </a:bodyPr>
          <a:lstStyle/>
          <a:p>
            <a:pPr algn="ctr"/>
            <a:r>
              <a:rPr lang="en" sz="4000"/>
              <a:t>Order </a:t>
            </a:r>
            <a:br>
              <a:rPr lang="en" sz="4000"/>
            </a:br>
            <a:r>
              <a:rPr lang="en" sz="4000"/>
              <a:t>of </a:t>
            </a:r>
            <a:br>
              <a:rPr lang="en" sz="4000"/>
            </a:br>
            <a:r>
              <a:rPr lang="en" sz="4000"/>
              <a:t>Presenting</a:t>
            </a:r>
            <a:endParaRPr lang="en-US"/>
          </a:p>
        </p:txBody>
      </p:sp>
      <p:sp>
        <p:nvSpPr>
          <p:cNvPr id="732" name="Google Shape;732;p110">
            <a:extLst>
              <a:ext uri="{FF2B5EF4-FFF2-40B4-BE49-F238E27FC236}">
                <a16:creationId xmlns:a16="http://schemas.microsoft.com/office/drawing/2014/main" id="{85BB82B9-A1E7-1EB9-6BF6-665101C03C12}"/>
              </a:ext>
            </a:extLst>
          </p:cNvPr>
          <p:cNvSpPr/>
          <p:nvPr/>
        </p:nvSpPr>
        <p:spPr>
          <a:xfrm rot="10800000">
            <a:off x="3923100" y="3737138"/>
            <a:ext cx="4992300" cy="6987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10">
            <a:extLst>
              <a:ext uri="{FF2B5EF4-FFF2-40B4-BE49-F238E27FC236}">
                <a16:creationId xmlns:a16="http://schemas.microsoft.com/office/drawing/2014/main" id="{7FE0FCF2-DD48-5B5D-64C5-AD21BA6B982C}"/>
              </a:ext>
            </a:extLst>
          </p:cNvPr>
          <p:cNvSpPr/>
          <p:nvPr/>
        </p:nvSpPr>
        <p:spPr>
          <a:xfrm>
            <a:off x="3923125" y="278725"/>
            <a:ext cx="4989300" cy="6987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10">
            <a:extLst>
              <a:ext uri="{FF2B5EF4-FFF2-40B4-BE49-F238E27FC236}">
                <a16:creationId xmlns:a16="http://schemas.microsoft.com/office/drawing/2014/main" id="{0A01CFAE-2131-6D0D-9817-66FDBAF8E1D0}"/>
              </a:ext>
            </a:extLst>
          </p:cNvPr>
          <p:cNvSpPr/>
          <p:nvPr/>
        </p:nvSpPr>
        <p:spPr>
          <a:xfrm>
            <a:off x="3923152" y="972031"/>
            <a:ext cx="4989300" cy="69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10">
            <a:extLst>
              <a:ext uri="{FF2B5EF4-FFF2-40B4-BE49-F238E27FC236}">
                <a16:creationId xmlns:a16="http://schemas.microsoft.com/office/drawing/2014/main" id="{3D81296A-E1EC-819C-8016-72A31EBC98EB}"/>
              </a:ext>
            </a:extLst>
          </p:cNvPr>
          <p:cNvSpPr/>
          <p:nvPr/>
        </p:nvSpPr>
        <p:spPr>
          <a:xfrm>
            <a:off x="3923152" y="1670453"/>
            <a:ext cx="4989300" cy="69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10">
            <a:extLst>
              <a:ext uri="{FF2B5EF4-FFF2-40B4-BE49-F238E27FC236}">
                <a16:creationId xmlns:a16="http://schemas.microsoft.com/office/drawing/2014/main" id="{616F2460-73E1-A9C2-1974-EAEDC6151611}"/>
              </a:ext>
            </a:extLst>
          </p:cNvPr>
          <p:cNvSpPr/>
          <p:nvPr/>
        </p:nvSpPr>
        <p:spPr>
          <a:xfrm>
            <a:off x="3923152" y="2359819"/>
            <a:ext cx="4989300" cy="69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37" name="Google Shape;737;p110">
            <a:extLst>
              <a:ext uri="{FF2B5EF4-FFF2-40B4-BE49-F238E27FC236}">
                <a16:creationId xmlns:a16="http://schemas.microsoft.com/office/drawing/2014/main" id="{414F96C5-A8E0-4A20-7E1E-BCC2FC14744E}"/>
              </a:ext>
            </a:extLst>
          </p:cNvPr>
          <p:cNvSpPr/>
          <p:nvPr/>
        </p:nvSpPr>
        <p:spPr>
          <a:xfrm>
            <a:off x="3923152" y="3052767"/>
            <a:ext cx="4989300" cy="693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8" name="Google Shape;738;p110">
            <a:extLst>
              <a:ext uri="{FF2B5EF4-FFF2-40B4-BE49-F238E27FC236}">
                <a16:creationId xmlns:a16="http://schemas.microsoft.com/office/drawing/2014/main" id="{90334D24-C05C-22D7-02F5-669029E05B17}"/>
              </a:ext>
            </a:extLst>
          </p:cNvPr>
          <p:cNvSpPr txBox="1">
            <a:spLocks noGrp="1"/>
          </p:cNvSpPr>
          <p:nvPr>
            <p:ph type="title" idx="4"/>
          </p:nvPr>
        </p:nvSpPr>
        <p:spPr>
          <a:xfrm>
            <a:off x="4466650" y="1670460"/>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a:t>Methodology : Umme and </a:t>
            </a:r>
            <a:r>
              <a:rPr lang="en-US" sz="1600" err="1"/>
              <a:t>Changho</a:t>
            </a:r>
            <a:endParaRPr lang="en-US" sz="1600"/>
          </a:p>
        </p:txBody>
      </p:sp>
      <p:sp>
        <p:nvSpPr>
          <p:cNvPr id="739" name="Google Shape;739;p110">
            <a:extLst>
              <a:ext uri="{FF2B5EF4-FFF2-40B4-BE49-F238E27FC236}">
                <a16:creationId xmlns:a16="http://schemas.microsoft.com/office/drawing/2014/main" id="{6BA61E10-512B-B936-2578-EAD01775AD67}"/>
              </a:ext>
            </a:extLst>
          </p:cNvPr>
          <p:cNvSpPr txBox="1">
            <a:spLocks noGrp="1"/>
          </p:cNvSpPr>
          <p:nvPr>
            <p:ph type="title" idx="2"/>
          </p:nvPr>
        </p:nvSpPr>
        <p:spPr>
          <a:xfrm>
            <a:off x="4466650" y="281269"/>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a:t>Introduction: Umme Kulsum</a:t>
            </a:r>
          </a:p>
        </p:txBody>
      </p:sp>
      <p:sp>
        <p:nvSpPr>
          <p:cNvPr id="740" name="Google Shape;740;p110">
            <a:extLst>
              <a:ext uri="{FF2B5EF4-FFF2-40B4-BE49-F238E27FC236}">
                <a16:creationId xmlns:a16="http://schemas.microsoft.com/office/drawing/2014/main" id="{7C0B7230-821A-9845-89A2-9031109D51DA}"/>
              </a:ext>
            </a:extLst>
          </p:cNvPr>
          <p:cNvSpPr txBox="1">
            <a:spLocks noGrp="1"/>
          </p:cNvSpPr>
          <p:nvPr>
            <p:ph type="title" idx="3"/>
          </p:nvPr>
        </p:nvSpPr>
        <p:spPr>
          <a:xfrm>
            <a:off x="4466650" y="974571"/>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a:t>Literature Review: Umme Kulsum</a:t>
            </a:r>
          </a:p>
        </p:txBody>
      </p:sp>
      <p:sp>
        <p:nvSpPr>
          <p:cNvPr id="741" name="Google Shape;741;p110">
            <a:extLst>
              <a:ext uri="{FF2B5EF4-FFF2-40B4-BE49-F238E27FC236}">
                <a16:creationId xmlns:a16="http://schemas.microsoft.com/office/drawing/2014/main" id="{62DB75F9-8462-2DB6-082F-7B84D3971A7A}"/>
              </a:ext>
            </a:extLst>
          </p:cNvPr>
          <p:cNvSpPr txBox="1">
            <a:spLocks noGrp="1"/>
          </p:cNvSpPr>
          <p:nvPr>
            <p:ph type="title" idx="5"/>
          </p:nvPr>
        </p:nvSpPr>
        <p:spPr>
          <a:xfrm>
            <a:off x="4469775" y="3742195"/>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a:t>Conclusion: Brennan</a:t>
            </a:r>
          </a:p>
        </p:txBody>
      </p:sp>
      <p:sp>
        <p:nvSpPr>
          <p:cNvPr id="742" name="Google Shape;742;p110">
            <a:extLst>
              <a:ext uri="{FF2B5EF4-FFF2-40B4-BE49-F238E27FC236}">
                <a16:creationId xmlns:a16="http://schemas.microsoft.com/office/drawing/2014/main" id="{FD467F42-3DCE-6891-DD9D-4D0AD71D5228}"/>
              </a:ext>
            </a:extLst>
          </p:cNvPr>
          <p:cNvSpPr txBox="1">
            <a:spLocks noGrp="1"/>
          </p:cNvSpPr>
          <p:nvPr>
            <p:ph type="title" idx="4294967295"/>
          </p:nvPr>
        </p:nvSpPr>
        <p:spPr>
          <a:xfrm>
            <a:off x="4466650" y="2359826"/>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dk2"/>
                </a:solidFill>
              </a:rPr>
              <a:t>Data: Americo Gamarra</a:t>
            </a:r>
          </a:p>
        </p:txBody>
      </p:sp>
      <p:sp>
        <p:nvSpPr>
          <p:cNvPr id="743" name="Google Shape;743;p110">
            <a:extLst>
              <a:ext uri="{FF2B5EF4-FFF2-40B4-BE49-F238E27FC236}">
                <a16:creationId xmlns:a16="http://schemas.microsoft.com/office/drawing/2014/main" id="{4DCBE256-84BB-6D7F-794D-264D37718828}"/>
              </a:ext>
            </a:extLst>
          </p:cNvPr>
          <p:cNvSpPr txBox="1">
            <a:spLocks noGrp="1"/>
          </p:cNvSpPr>
          <p:nvPr>
            <p:ph type="title" idx="4294967295"/>
          </p:nvPr>
        </p:nvSpPr>
        <p:spPr>
          <a:xfrm>
            <a:off x="4466650" y="3052773"/>
            <a:ext cx="44403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rPr>
              <a:t>Analysis: </a:t>
            </a:r>
            <a:r>
              <a:rPr lang="en" sz="1600" err="1">
                <a:solidFill>
                  <a:schemeClr val="dk2"/>
                </a:solidFill>
              </a:rPr>
              <a:t>Changho</a:t>
            </a:r>
            <a:r>
              <a:rPr lang="en" sz="1600">
                <a:solidFill>
                  <a:schemeClr val="dk2"/>
                </a:solidFill>
              </a:rPr>
              <a:t> Lee</a:t>
            </a:r>
            <a:endParaRPr lang="en-US" sz="1800">
              <a:solidFill>
                <a:schemeClr val="dk2"/>
              </a:solidFill>
            </a:endParaRPr>
          </a:p>
        </p:txBody>
      </p:sp>
      <p:sp>
        <p:nvSpPr>
          <p:cNvPr id="744" name="Google Shape;744;p110">
            <a:extLst>
              <a:ext uri="{FF2B5EF4-FFF2-40B4-BE49-F238E27FC236}">
                <a16:creationId xmlns:a16="http://schemas.microsoft.com/office/drawing/2014/main" id="{8956E80A-F2D8-56E2-66C8-CEB697E578D2}"/>
              </a:ext>
            </a:extLst>
          </p:cNvPr>
          <p:cNvSpPr txBox="1"/>
          <p:nvPr/>
        </p:nvSpPr>
        <p:spPr>
          <a:xfrm>
            <a:off x="4113984" y="281275"/>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01</a:t>
            </a:r>
            <a:endParaRPr>
              <a:solidFill>
                <a:schemeClr val="dk2"/>
              </a:solidFill>
              <a:latin typeface="Albert Sans"/>
              <a:ea typeface="Albert Sans"/>
              <a:cs typeface="Albert Sans"/>
              <a:sym typeface="Albert Sans"/>
            </a:endParaRPr>
          </a:p>
        </p:txBody>
      </p:sp>
      <p:sp>
        <p:nvSpPr>
          <p:cNvPr id="745" name="Google Shape;745;p110">
            <a:extLst>
              <a:ext uri="{FF2B5EF4-FFF2-40B4-BE49-F238E27FC236}">
                <a16:creationId xmlns:a16="http://schemas.microsoft.com/office/drawing/2014/main" id="{4DFDD76C-3F7D-3102-EF64-A1654816074E}"/>
              </a:ext>
            </a:extLst>
          </p:cNvPr>
          <p:cNvSpPr txBox="1"/>
          <p:nvPr/>
        </p:nvSpPr>
        <p:spPr>
          <a:xfrm>
            <a:off x="4113984" y="974578"/>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02</a:t>
            </a:r>
            <a:endParaRPr>
              <a:solidFill>
                <a:schemeClr val="dk2"/>
              </a:solidFill>
              <a:latin typeface="Albert Sans"/>
              <a:ea typeface="Albert Sans"/>
              <a:cs typeface="Albert Sans"/>
              <a:sym typeface="Albert Sans"/>
            </a:endParaRPr>
          </a:p>
        </p:txBody>
      </p:sp>
      <p:sp>
        <p:nvSpPr>
          <p:cNvPr id="746" name="Google Shape;746;p110">
            <a:extLst>
              <a:ext uri="{FF2B5EF4-FFF2-40B4-BE49-F238E27FC236}">
                <a16:creationId xmlns:a16="http://schemas.microsoft.com/office/drawing/2014/main" id="{B1B2F30F-706A-BE54-6762-CA697BE9FF71}"/>
              </a:ext>
            </a:extLst>
          </p:cNvPr>
          <p:cNvSpPr txBox="1"/>
          <p:nvPr/>
        </p:nvSpPr>
        <p:spPr>
          <a:xfrm>
            <a:off x="4113984" y="1670466"/>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03</a:t>
            </a:r>
            <a:endParaRPr>
              <a:solidFill>
                <a:schemeClr val="dk2"/>
              </a:solidFill>
              <a:latin typeface="Albert Sans"/>
              <a:ea typeface="Albert Sans"/>
              <a:cs typeface="Albert Sans"/>
              <a:sym typeface="Albert Sans"/>
            </a:endParaRPr>
          </a:p>
        </p:txBody>
      </p:sp>
      <p:sp>
        <p:nvSpPr>
          <p:cNvPr id="747" name="Google Shape;747;p110">
            <a:extLst>
              <a:ext uri="{FF2B5EF4-FFF2-40B4-BE49-F238E27FC236}">
                <a16:creationId xmlns:a16="http://schemas.microsoft.com/office/drawing/2014/main" id="{3E7CDF49-04F0-ED27-CAB3-0943F51CE37A}"/>
              </a:ext>
            </a:extLst>
          </p:cNvPr>
          <p:cNvSpPr txBox="1"/>
          <p:nvPr/>
        </p:nvSpPr>
        <p:spPr>
          <a:xfrm>
            <a:off x="4117109" y="3739827"/>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06</a:t>
            </a:r>
            <a:endParaRPr>
              <a:solidFill>
                <a:schemeClr val="dk2"/>
              </a:solidFill>
              <a:latin typeface="Albert Sans"/>
              <a:ea typeface="Albert Sans"/>
              <a:cs typeface="Albert Sans"/>
              <a:sym typeface="Albert Sans"/>
            </a:endParaRPr>
          </a:p>
        </p:txBody>
      </p:sp>
      <p:sp>
        <p:nvSpPr>
          <p:cNvPr id="748" name="Google Shape;748;p110">
            <a:extLst>
              <a:ext uri="{FF2B5EF4-FFF2-40B4-BE49-F238E27FC236}">
                <a16:creationId xmlns:a16="http://schemas.microsoft.com/office/drawing/2014/main" id="{38AD8D87-DC36-BCAB-C79C-E03E6EAB0891}"/>
              </a:ext>
            </a:extLst>
          </p:cNvPr>
          <p:cNvSpPr txBox="1"/>
          <p:nvPr/>
        </p:nvSpPr>
        <p:spPr>
          <a:xfrm>
            <a:off x="4113984" y="2359833"/>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04</a:t>
            </a:r>
            <a:endParaRPr>
              <a:solidFill>
                <a:schemeClr val="dk2"/>
              </a:solidFill>
              <a:latin typeface="Albert Sans"/>
              <a:ea typeface="Albert Sans"/>
              <a:cs typeface="Albert Sans"/>
              <a:sym typeface="Albert Sans"/>
            </a:endParaRPr>
          </a:p>
        </p:txBody>
      </p:sp>
      <p:sp>
        <p:nvSpPr>
          <p:cNvPr id="749" name="Google Shape;749;p110">
            <a:extLst>
              <a:ext uri="{FF2B5EF4-FFF2-40B4-BE49-F238E27FC236}">
                <a16:creationId xmlns:a16="http://schemas.microsoft.com/office/drawing/2014/main" id="{E7751D0E-0F79-7DF6-070E-53881AEEA5FB}"/>
              </a:ext>
            </a:extLst>
          </p:cNvPr>
          <p:cNvSpPr txBox="1"/>
          <p:nvPr/>
        </p:nvSpPr>
        <p:spPr>
          <a:xfrm>
            <a:off x="4113984" y="3052780"/>
            <a:ext cx="548700" cy="69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Albert Sans"/>
                <a:ea typeface="Albert Sans"/>
                <a:cs typeface="Albert Sans"/>
                <a:sym typeface="Albert Sans"/>
              </a:rPr>
              <a:t>05</a:t>
            </a:r>
            <a:endParaRPr>
              <a:solidFill>
                <a:schemeClr val="dk2"/>
              </a:solidFill>
              <a:latin typeface="Albert Sans"/>
              <a:ea typeface="Albert Sans"/>
              <a:cs typeface="Albert Sans"/>
              <a:sym typeface="Albert Sans"/>
            </a:endParaRPr>
          </a:p>
        </p:txBody>
      </p:sp>
      <p:sp>
        <p:nvSpPr>
          <p:cNvPr id="750" name="Google Shape;750;p110">
            <a:extLst>
              <a:ext uri="{FF2B5EF4-FFF2-40B4-BE49-F238E27FC236}">
                <a16:creationId xmlns:a16="http://schemas.microsoft.com/office/drawing/2014/main" id="{930CB2A8-19DB-817F-82B5-27803CEDC0CA}"/>
              </a:ext>
            </a:extLst>
          </p:cNvPr>
          <p:cNvSpPr/>
          <p:nvPr/>
        </p:nvSpPr>
        <p:spPr>
          <a:xfrm>
            <a:off x="7156464" y="4601400"/>
            <a:ext cx="1354500" cy="318600"/>
          </a:xfrm>
          <a:prstGeom prst="roundRect">
            <a:avLst>
              <a:gd name="adj" fmla="val 16290"/>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751" name="Google Shape;751;p110">
            <a:extLst>
              <a:ext uri="{FF2B5EF4-FFF2-40B4-BE49-F238E27FC236}">
                <a16:creationId xmlns:a16="http://schemas.microsoft.com/office/drawing/2014/main" id="{B367F709-C450-D9D6-3D72-EECF46302B96}"/>
              </a:ext>
            </a:extLst>
          </p:cNvPr>
          <p:cNvSpPr txBox="1"/>
          <p:nvPr/>
        </p:nvSpPr>
        <p:spPr>
          <a:xfrm>
            <a:off x="7165814" y="4614225"/>
            <a:ext cx="1318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Albert Sans"/>
                <a:ea typeface="Albert Sans"/>
                <a:cs typeface="Albert Sans"/>
                <a:sym typeface="Albert Sans"/>
              </a:rPr>
              <a:t>EPPS 6356</a:t>
            </a:r>
            <a:endParaRPr sz="1000">
              <a:solidFill>
                <a:schemeClr val="dk2"/>
              </a:solidFill>
              <a:latin typeface="Albert Sans"/>
              <a:ea typeface="Albert Sans"/>
              <a:cs typeface="Albert Sans"/>
              <a:sym typeface="Albert Sans"/>
            </a:endParaRPr>
          </a:p>
        </p:txBody>
      </p:sp>
      <p:sp>
        <p:nvSpPr>
          <p:cNvPr id="752" name="Google Shape;752;p110">
            <a:extLst>
              <a:ext uri="{FF2B5EF4-FFF2-40B4-BE49-F238E27FC236}">
                <a16:creationId xmlns:a16="http://schemas.microsoft.com/office/drawing/2014/main" id="{D9D7BAE1-BC94-F3EE-0B4D-F7FB3616A4BF}"/>
              </a:ext>
            </a:extLst>
          </p:cNvPr>
          <p:cNvSpPr txBox="1">
            <a:spLocks noGrp="1"/>
          </p:cNvSpPr>
          <p:nvPr>
            <p:ph type="sldNum" idx="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753" name="Google Shape;753;p110">
            <a:extLst>
              <a:ext uri="{FF2B5EF4-FFF2-40B4-BE49-F238E27FC236}">
                <a16:creationId xmlns:a16="http://schemas.microsoft.com/office/drawing/2014/main" id="{C399DE5F-D1ED-405A-8009-658D999B4F77}"/>
              </a:ext>
            </a:extLst>
          </p:cNvPr>
          <p:cNvSpPr/>
          <p:nvPr/>
        </p:nvSpPr>
        <p:spPr>
          <a:xfrm>
            <a:off x="8596792" y="4601400"/>
            <a:ext cx="318600" cy="318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754" name="Google Shape;754;p110">
            <a:extLst>
              <a:ext uri="{FF2B5EF4-FFF2-40B4-BE49-F238E27FC236}">
                <a16:creationId xmlns:a16="http://schemas.microsoft.com/office/drawing/2014/main" id="{5F05BE87-BEB7-B303-42B4-4A0BBA1CB8ED}"/>
              </a:ext>
            </a:extLst>
          </p:cNvPr>
          <p:cNvSpPr txBox="1">
            <a:spLocks noGrp="1"/>
          </p:cNvSpPr>
          <p:nvPr>
            <p:ph type="sldNum" idx="3"/>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3</a:t>
            </a:fld>
            <a:endParaRPr sz="1000">
              <a:solidFill>
                <a:schemeClr val="dk2"/>
              </a:solidFill>
              <a:latin typeface="Albert Sans"/>
              <a:ea typeface="Albert Sans"/>
              <a:cs typeface="Albert Sans"/>
              <a:sym typeface="Albert Sans"/>
            </a:endParaRPr>
          </a:p>
        </p:txBody>
      </p:sp>
    </p:spTree>
    <p:extLst>
      <p:ext uri="{BB962C8B-B14F-4D97-AF65-F5344CB8AC3E}">
        <p14:creationId xmlns:p14="http://schemas.microsoft.com/office/powerpoint/2010/main" val="1349081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5"/>
          <p:cNvSpPr/>
          <p:nvPr/>
        </p:nvSpPr>
        <p:spPr>
          <a:xfrm>
            <a:off x="7158725" y="4601400"/>
            <a:ext cx="1354500" cy="318600"/>
          </a:xfrm>
          <a:prstGeom prst="roundRect">
            <a:avLst>
              <a:gd name="adj" fmla="val 16290"/>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24" name="Google Shape;924;p125"/>
          <p:cNvSpPr/>
          <p:nvPr/>
        </p:nvSpPr>
        <p:spPr>
          <a:xfrm>
            <a:off x="8596792" y="4601400"/>
            <a:ext cx="318600" cy="318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25" name="Google Shape;925;p125"/>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30</a:t>
            </a:fld>
            <a:endParaRPr sz="1000">
              <a:solidFill>
                <a:schemeClr val="dk2"/>
              </a:solidFill>
              <a:latin typeface="Albert Sans"/>
              <a:ea typeface="Albert Sans"/>
              <a:cs typeface="Albert Sans"/>
              <a:sym typeface="Albert Sans"/>
            </a:endParaRPr>
          </a:p>
        </p:txBody>
      </p:sp>
      <p:sp>
        <p:nvSpPr>
          <p:cNvPr id="927" name="Google Shape;927;p125"/>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930" name="Google Shape;930;p125"/>
          <p:cNvSpPr txBox="1">
            <a:spLocks noGrp="1"/>
          </p:cNvSpPr>
          <p:nvPr>
            <p:ph type="title" idx="3"/>
          </p:nvPr>
        </p:nvSpPr>
        <p:spPr>
          <a:xfrm>
            <a:off x="826038" y="198562"/>
            <a:ext cx="2009100" cy="553200"/>
          </a:xfrm>
          <a:prstGeom prst="rect">
            <a:avLst/>
          </a:prstGeom>
          <a:solidFill>
            <a:schemeClr val="bg1"/>
          </a:solidFill>
        </p:spPr>
        <p:txBody>
          <a:bodyPr spcFirstLastPara="1" wrap="square" lIns="91425" tIns="91425" rIns="91425" bIns="91425" anchor="t" anchorCtr="0">
            <a:noAutofit/>
          </a:bodyPr>
          <a:lstStyle/>
          <a:p>
            <a:r>
              <a:rPr lang="en"/>
              <a:t>Model Result (TX)</a:t>
            </a:r>
            <a:endParaRPr/>
          </a:p>
        </p:txBody>
      </p:sp>
      <p:graphicFrame>
        <p:nvGraphicFramePr>
          <p:cNvPr id="4" name="Table 3">
            <a:extLst>
              <a:ext uri="{FF2B5EF4-FFF2-40B4-BE49-F238E27FC236}">
                <a16:creationId xmlns:a16="http://schemas.microsoft.com/office/drawing/2014/main" id="{1FAFB802-CE43-C8BA-2299-10A310B9CCA3}"/>
              </a:ext>
            </a:extLst>
          </p:cNvPr>
          <p:cNvGraphicFramePr>
            <a:graphicFrameLocks noGrp="1"/>
          </p:cNvGraphicFramePr>
          <p:nvPr>
            <p:extLst>
              <p:ext uri="{D42A27DB-BD31-4B8C-83A1-F6EECF244321}">
                <p14:modId xmlns:p14="http://schemas.microsoft.com/office/powerpoint/2010/main" val="127535818"/>
              </p:ext>
            </p:extLst>
          </p:nvPr>
        </p:nvGraphicFramePr>
        <p:xfrm>
          <a:off x="330993" y="747712"/>
          <a:ext cx="8267698" cy="2954655"/>
        </p:xfrm>
        <a:graphic>
          <a:graphicData uri="http://schemas.openxmlformats.org/drawingml/2006/table">
            <a:tbl>
              <a:tblPr bandRow="1">
                <a:tableStyleId>{5940675A-B579-460E-94D1-54222C63F5DA}</a:tableStyleId>
              </a:tblPr>
              <a:tblGrid>
                <a:gridCol w="2418270">
                  <a:extLst>
                    <a:ext uri="{9D8B030D-6E8A-4147-A177-3AD203B41FA5}">
                      <a16:colId xmlns:a16="http://schemas.microsoft.com/office/drawing/2014/main" val="709709804"/>
                    </a:ext>
                  </a:extLst>
                </a:gridCol>
                <a:gridCol w="912915">
                  <a:extLst>
                    <a:ext uri="{9D8B030D-6E8A-4147-A177-3AD203B41FA5}">
                      <a16:colId xmlns:a16="http://schemas.microsoft.com/office/drawing/2014/main" val="147707040"/>
                    </a:ext>
                  </a:extLst>
                </a:gridCol>
                <a:gridCol w="973589">
                  <a:extLst>
                    <a:ext uri="{9D8B030D-6E8A-4147-A177-3AD203B41FA5}">
                      <a16:colId xmlns:a16="http://schemas.microsoft.com/office/drawing/2014/main" val="941811751"/>
                    </a:ext>
                  </a:extLst>
                </a:gridCol>
                <a:gridCol w="1240788">
                  <a:extLst>
                    <a:ext uri="{9D8B030D-6E8A-4147-A177-3AD203B41FA5}">
                      <a16:colId xmlns:a16="http://schemas.microsoft.com/office/drawing/2014/main" val="4278111192"/>
                    </a:ext>
                  </a:extLst>
                </a:gridCol>
                <a:gridCol w="2722136">
                  <a:extLst>
                    <a:ext uri="{9D8B030D-6E8A-4147-A177-3AD203B41FA5}">
                      <a16:colId xmlns:a16="http://schemas.microsoft.com/office/drawing/2014/main" val="2270719658"/>
                    </a:ext>
                  </a:extLst>
                </a:gridCol>
              </a:tblGrid>
              <a:tr h="381000">
                <a:tc>
                  <a:txBody>
                    <a:bodyPr/>
                    <a:lstStyle/>
                    <a:p>
                      <a:pPr fontAlgn="b"/>
                      <a:r>
                        <a:rPr lang="en-US" sz="1100">
                          <a:effectLst/>
                        </a:rPr>
                        <a:t>Model for crime rate </a:t>
                      </a:r>
                      <a:br>
                        <a:rPr lang="en-US" sz="1100">
                          <a:effectLst/>
                        </a:rPr>
                      </a:br>
                      <a:r>
                        <a:rPr lang="en-US" sz="1100">
                          <a:effectLst/>
                        </a:rPr>
                        <a:t>(events / 1,000 ppl)</a:t>
                      </a:r>
                      <a:br>
                        <a:rPr lang="en-US" sz="1100">
                          <a:effectLst/>
                        </a:rPr>
                      </a:br>
                      <a:r>
                        <a:rPr lang="en-US" sz="1100">
                          <a:effectLst/>
                        </a:rPr>
                        <a:t>log-transformed (crime rate + 0.0001)</a:t>
                      </a:r>
                    </a:p>
                  </a:txBody>
                  <a:tcPr marL="9525" marR="9525" marT="9525" anchor="b"/>
                </a:tc>
                <a:tc>
                  <a:txBody>
                    <a:bodyPr/>
                    <a:lstStyle/>
                    <a:p>
                      <a:pPr fontAlgn="b"/>
                      <a:r>
                        <a:rPr lang="en-US" sz="1100">
                          <a:effectLst/>
                        </a:rPr>
                        <a:t>Model 1:</a:t>
                      </a:r>
                      <a:br>
                        <a:rPr lang="en-US" sz="1100">
                          <a:effectLst/>
                        </a:rPr>
                      </a:br>
                      <a:r>
                        <a:rPr lang="en-US" sz="1100">
                          <a:effectLst/>
                        </a:rPr>
                        <a:t>Null</a:t>
                      </a:r>
                    </a:p>
                  </a:txBody>
                  <a:tcPr marL="9525" marR="9525" marT="9525" anchor="b"/>
                </a:tc>
                <a:tc>
                  <a:txBody>
                    <a:bodyPr/>
                    <a:lstStyle/>
                    <a:p>
                      <a:pPr fontAlgn="b"/>
                      <a:r>
                        <a:rPr lang="en-US" sz="1100">
                          <a:effectLst/>
                        </a:rPr>
                        <a:t>Model 2:</a:t>
                      </a:r>
                      <a:br>
                        <a:rPr lang="en-US" sz="1100">
                          <a:effectLst/>
                        </a:rPr>
                      </a:br>
                      <a:r>
                        <a:rPr lang="en-US" sz="1100">
                          <a:effectLst/>
                        </a:rPr>
                        <a:t>Climate</a:t>
                      </a:r>
                    </a:p>
                  </a:txBody>
                  <a:tcPr marL="9525" marR="9525" marT="9525" anchor="b"/>
                </a:tc>
                <a:tc>
                  <a:txBody>
                    <a:bodyPr/>
                    <a:lstStyle/>
                    <a:p>
                      <a:pPr fontAlgn="b"/>
                      <a:r>
                        <a:rPr lang="en-US" sz="1100">
                          <a:effectLst/>
                        </a:rPr>
                        <a:t>Model3:</a:t>
                      </a:r>
                      <a:br>
                        <a:rPr lang="en-US" sz="1100">
                          <a:effectLst/>
                        </a:rPr>
                      </a:br>
                      <a:r>
                        <a:rPr lang="en-US" sz="1100">
                          <a:effectLst/>
                        </a:rPr>
                        <a:t>Climate + Economic</a:t>
                      </a:r>
                    </a:p>
                  </a:txBody>
                  <a:tcPr marL="9525" marR="9525" marT="9525" anchor="b"/>
                </a:tc>
                <a:tc>
                  <a:txBody>
                    <a:bodyPr/>
                    <a:lstStyle/>
                    <a:p>
                      <a:pPr fontAlgn="b"/>
                      <a:r>
                        <a:rPr lang="en-US" sz="1100">
                          <a:effectLst/>
                        </a:rPr>
                        <a:t>Model 4:</a:t>
                      </a:r>
                      <a:br>
                        <a:rPr lang="en-US" sz="1100">
                          <a:effectLst/>
                        </a:rPr>
                      </a:br>
                      <a:r>
                        <a:rPr lang="en-US" sz="1100">
                          <a:effectLst/>
                        </a:rPr>
                        <a:t>Climate + Economic + Demographic</a:t>
                      </a:r>
                    </a:p>
                  </a:txBody>
                  <a:tcPr marL="9525" marR="9525" marT="9525" anchor="b"/>
                </a:tc>
                <a:extLst>
                  <a:ext uri="{0D108BD9-81ED-4DB2-BD59-A6C34878D82A}">
                    <a16:rowId xmlns:a16="http://schemas.microsoft.com/office/drawing/2014/main" val="2360927042"/>
                  </a:ext>
                </a:extLst>
              </a:tr>
              <a:tr h="190500">
                <a:tc>
                  <a:txBody>
                    <a:bodyPr/>
                    <a:lstStyle/>
                    <a:p>
                      <a:pPr fontAlgn="b"/>
                      <a:r>
                        <a:rPr lang="en-US" sz="1100">
                          <a:effectLst/>
                        </a:rPr>
                        <a:t>Intercept</a:t>
                      </a:r>
                    </a:p>
                  </a:txBody>
                  <a:tcPr marL="9525" marR="9525" marT="9525" anchor="b"/>
                </a:tc>
                <a:tc>
                  <a:txBody>
                    <a:bodyPr/>
                    <a:lstStyle/>
                    <a:p>
                      <a:pPr fontAlgn="b"/>
                      <a:r>
                        <a:rPr lang="en-US" sz="1100">
                          <a:effectLst/>
                        </a:rPr>
                        <a:t>-3.226 (0.582)</a:t>
                      </a:r>
                    </a:p>
                  </a:txBody>
                  <a:tcPr marL="9525" marR="9525" marT="9525" anchor="b"/>
                </a:tc>
                <a:tc>
                  <a:txBody>
                    <a:bodyPr/>
                    <a:lstStyle/>
                    <a:p>
                      <a:pPr fontAlgn="b"/>
                      <a:r>
                        <a:rPr lang="en-US" sz="1100">
                          <a:effectLst/>
                        </a:rPr>
                        <a:t>-3.721 (0.507)</a:t>
                      </a:r>
                    </a:p>
                  </a:txBody>
                  <a:tcPr marL="9525" marR="9525" marT="9525" anchor="b"/>
                </a:tc>
                <a:tc>
                  <a:txBody>
                    <a:bodyPr/>
                    <a:lstStyle/>
                    <a:p>
                      <a:pPr fontAlgn="b"/>
                      <a:r>
                        <a:rPr lang="en-US" sz="1100">
                          <a:effectLst/>
                        </a:rPr>
                        <a:t>-3.833 (0.676)</a:t>
                      </a:r>
                    </a:p>
                  </a:txBody>
                  <a:tcPr marL="9525" marR="9525" marT="9525" anchor="b"/>
                </a:tc>
                <a:tc>
                  <a:txBody>
                    <a:bodyPr/>
                    <a:lstStyle/>
                    <a:p>
                      <a:pPr fontAlgn="b"/>
                      <a:r>
                        <a:rPr lang="en-US" sz="1100">
                          <a:effectLst/>
                        </a:rPr>
                        <a:t>-3.700 (0.325)</a:t>
                      </a:r>
                    </a:p>
                  </a:txBody>
                  <a:tcPr marL="9525" marR="9525" marT="9525" anchor="b"/>
                </a:tc>
                <a:extLst>
                  <a:ext uri="{0D108BD9-81ED-4DB2-BD59-A6C34878D82A}">
                    <a16:rowId xmlns:a16="http://schemas.microsoft.com/office/drawing/2014/main" val="4137109746"/>
                  </a:ext>
                </a:extLst>
              </a:tr>
              <a:tr h="190500">
                <a:tc>
                  <a:txBody>
                    <a:bodyPr/>
                    <a:lstStyle/>
                    <a:p>
                      <a:pPr fontAlgn="b"/>
                      <a:r>
                        <a:rPr lang="en-US" sz="1100">
                          <a:effectLst/>
                        </a:rPr>
                        <a:t>Average Temperature</a:t>
                      </a:r>
                    </a:p>
                  </a:txBody>
                  <a:tcPr marL="9525" marR="9525" marT="9525" anchor="b"/>
                </a:tc>
                <a:tc>
                  <a:txBody>
                    <a:bodyPr/>
                    <a:lstStyle/>
                    <a:p>
                      <a:pPr fontAlgn="b"/>
                      <a:endParaRPr lang="en-US" sz="1100">
                        <a:effectLst/>
                      </a:endParaRPr>
                    </a:p>
                  </a:txBody>
                  <a:tcPr marL="9525" marR="9525" marT="9525" anchor="b"/>
                </a:tc>
                <a:tc>
                  <a:txBody>
                    <a:bodyPr/>
                    <a:lstStyle/>
                    <a:p>
                      <a:pPr fontAlgn="b"/>
                      <a:r>
                        <a:rPr lang="en-US" sz="1100">
                          <a:effectLst/>
                        </a:rPr>
                        <a:t>0.007 (0.001)</a:t>
                      </a:r>
                    </a:p>
                  </a:txBody>
                  <a:tcPr marL="9525" marR="9525" marT="9525" anchor="b"/>
                </a:tc>
                <a:tc>
                  <a:txBody>
                    <a:bodyPr/>
                    <a:lstStyle/>
                    <a:p>
                      <a:pPr fontAlgn="b"/>
                      <a:r>
                        <a:rPr lang="en-US" sz="1100">
                          <a:effectLst/>
                        </a:rPr>
                        <a:t>0.007 (0.001)</a:t>
                      </a:r>
                    </a:p>
                  </a:txBody>
                  <a:tcPr marL="9525" marR="9525" marT="9525" anchor="b"/>
                </a:tc>
                <a:tc>
                  <a:txBody>
                    <a:bodyPr/>
                    <a:lstStyle/>
                    <a:p>
                      <a:pPr fontAlgn="b"/>
                      <a:r>
                        <a:rPr lang="en-US" sz="1100">
                          <a:effectLst/>
                        </a:rPr>
                        <a:t>0.007 (0.001)</a:t>
                      </a:r>
                    </a:p>
                  </a:txBody>
                  <a:tcPr marL="9525" marR="9525" marT="9525" anchor="b"/>
                </a:tc>
                <a:extLst>
                  <a:ext uri="{0D108BD9-81ED-4DB2-BD59-A6C34878D82A}">
                    <a16:rowId xmlns:a16="http://schemas.microsoft.com/office/drawing/2014/main" val="1434698182"/>
                  </a:ext>
                </a:extLst>
              </a:tr>
              <a:tr h="190500">
                <a:tc>
                  <a:txBody>
                    <a:bodyPr/>
                    <a:lstStyle/>
                    <a:p>
                      <a:pPr fontAlgn="b"/>
                      <a:r>
                        <a:rPr lang="en-US" sz="1100">
                          <a:effectLst/>
                        </a:rPr>
                        <a:t>Unemployment rate(%)</a:t>
                      </a:r>
                    </a:p>
                  </a:txBody>
                  <a:tcPr marL="9525" marR="9525" marT="9525" anchor="b"/>
                </a:tc>
                <a:tc>
                  <a:txBody>
                    <a:bodyPr/>
                    <a:lstStyle/>
                    <a:p>
                      <a:pPr fontAlgn="b"/>
                      <a:endParaRPr lang="en-US" sz="1100">
                        <a:effectLst/>
                      </a:endParaRPr>
                    </a:p>
                  </a:txBody>
                  <a:tcPr marL="9525" marR="9525" marT="9525" anchor="b"/>
                </a:tc>
                <a:tc>
                  <a:txBody>
                    <a:bodyPr/>
                    <a:lstStyle/>
                    <a:p>
                      <a:pPr fontAlgn="b"/>
                      <a:endParaRPr lang="en-US" sz="1100">
                        <a:effectLst/>
                      </a:endParaRPr>
                    </a:p>
                  </a:txBody>
                  <a:tcPr marL="9525" marR="9525" marT="9525" anchor="b"/>
                </a:tc>
                <a:tc>
                  <a:txBody>
                    <a:bodyPr/>
                    <a:lstStyle/>
                    <a:p>
                      <a:pPr fontAlgn="b"/>
                      <a:r>
                        <a:rPr lang="en-US" sz="1100">
                          <a:effectLst/>
                        </a:rPr>
                        <a:t>0.028 (0.004)</a:t>
                      </a:r>
                    </a:p>
                  </a:txBody>
                  <a:tcPr marL="9525" marR="9525" marT="9525" anchor="b"/>
                </a:tc>
                <a:tc>
                  <a:txBody>
                    <a:bodyPr/>
                    <a:lstStyle/>
                    <a:p>
                      <a:pPr fontAlgn="b"/>
                      <a:r>
                        <a:rPr lang="en-US" sz="1100">
                          <a:effectLst/>
                        </a:rPr>
                        <a:t>0.028 (0.004)</a:t>
                      </a:r>
                    </a:p>
                  </a:txBody>
                  <a:tcPr marL="9525" marR="9525" marT="9525" anchor="b"/>
                </a:tc>
                <a:extLst>
                  <a:ext uri="{0D108BD9-81ED-4DB2-BD59-A6C34878D82A}">
                    <a16:rowId xmlns:a16="http://schemas.microsoft.com/office/drawing/2014/main" val="164251303"/>
                  </a:ext>
                </a:extLst>
              </a:tr>
              <a:tr h="190500">
                <a:tc>
                  <a:txBody>
                    <a:bodyPr/>
                    <a:lstStyle/>
                    <a:p>
                      <a:pPr fontAlgn="b"/>
                      <a:r>
                        <a:rPr lang="en-US" sz="1100">
                          <a:effectLst/>
                        </a:rPr>
                        <a:t>Population Density(ppl/sq.km)</a:t>
                      </a:r>
                    </a:p>
                  </a:txBody>
                  <a:tcPr marL="9525" marR="9525" marT="9525" anchor="b"/>
                </a:tc>
                <a:tc>
                  <a:txBody>
                    <a:bodyPr/>
                    <a:lstStyle/>
                    <a:p>
                      <a:pPr fontAlgn="b"/>
                      <a:endParaRPr lang="en-US" sz="1100">
                        <a:effectLst/>
                      </a:endParaRPr>
                    </a:p>
                  </a:txBody>
                  <a:tcPr marL="9525" marR="9525" marT="9525" anchor="b"/>
                </a:tc>
                <a:tc>
                  <a:txBody>
                    <a:bodyPr/>
                    <a:lstStyle/>
                    <a:p>
                      <a:pPr fontAlgn="b"/>
                      <a:endParaRPr lang="en-US" sz="1100">
                        <a:effectLst/>
                      </a:endParaRPr>
                    </a:p>
                  </a:txBody>
                  <a:tcPr marL="9525" marR="9525" marT="9525" anchor="b"/>
                </a:tc>
                <a:tc>
                  <a:txBody>
                    <a:bodyPr/>
                    <a:lstStyle/>
                    <a:p>
                      <a:pPr fontAlgn="b"/>
                      <a:endParaRPr lang="en-US" sz="1100">
                        <a:effectLst/>
                      </a:endParaRPr>
                    </a:p>
                  </a:txBody>
                  <a:tcPr marL="9525" marR="9525" marT="9525" anchor="b"/>
                </a:tc>
                <a:tc>
                  <a:txBody>
                    <a:bodyPr/>
                    <a:lstStyle/>
                    <a:p>
                      <a:pPr fontAlgn="b"/>
                      <a:r>
                        <a:rPr lang="en-US" sz="1100">
                          <a:effectLst/>
                        </a:rPr>
                        <a:t>-0.003 (0.001)</a:t>
                      </a:r>
                    </a:p>
                  </a:txBody>
                  <a:tcPr marL="9525" marR="9525" marT="9525" anchor="b"/>
                </a:tc>
                <a:extLst>
                  <a:ext uri="{0D108BD9-81ED-4DB2-BD59-A6C34878D82A}">
                    <a16:rowId xmlns:a16="http://schemas.microsoft.com/office/drawing/2014/main" val="3543216247"/>
                  </a:ext>
                </a:extLst>
              </a:tr>
              <a:tr h="190500">
                <a:tc>
                  <a:txBody>
                    <a:bodyPr/>
                    <a:lstStyle/>
                    <a:p>
                      <a:pPr fontAlgn="b"/>
                      <a:r>
                        <a:rPr lang="en-US" sz="1100">
                          <a:effectLst/>
                        </a:rPr>
                        <a:t>Residuals</a:t>
                      </a:r>
                    </a:p>
                  </a:txBody>
                  <a:tcPr marL="9525" marR="9525" marT="9525" anchor="b"/>
                </a:tc>
                <a:tc>
                  <a:txBody>
                    <a:bodyPr/>
                    <a:lstStyle/>
                    <a:p>
                      <a:pPr fontAlgn="b"/>
                      <a:r>
                        <a:rPr lang="en-US" sz="1100">
                          <a:effectLst/>
                        </a:rPr>
                        <a:t>0.139 (0.001)</a:t>
                      </a:r>
                    </a:p>
                  </a:txBody>
                  <a:tcPr marL="9525" marR="9525" marT="9525" anchor="b"/>
                </a:tc>
                <a:tc>
                  <a:txBody>
                    <a:bodyPr/>
                    <a:lstStyle/>
                    <a:p>
                      <a:pPr fontAlgn="b"/>
                      <a:r>
                        <a:rPr lang="en-US" sz="1100">
                          <a:effectLst/>
                        </a:rPr>
                        <a:t>0.139 (0.001)</a:t>
                      </a:r>
                    </a:p>
                  </a:txBody>
                  <a:tcPr marL="9525" marR="9525" marT="9525" anchor="b"/>
                </a:tc>
                <a:tc>
                  <a:txBody>
                    <a:bodyPr/>
                    <a:lstStyle/>
                    <a:p>
                      <a:pPr fontAlgn="b"/>
                      <a:r>
                        <a:rPr lang="en-US" sz="1100">
                          <a:effectLst/>
                        </a:rPr>
                        <a:t>0.139 (0.001)</a:t>
                      </a:r>
                    </a:p>
                  </a:txBody>
                  <a:tcPr marL="9525" marR="9525" marT="9525" anchor="b"/>
                </a:tc>
                <a:tc>
                  <a:txBody>
                    <a:bodyPr/>
                    <a:lstStyle/>
                    <a:p>
                      <a:pPr fontAlgn="b"/>
                      <a:r>
                        <a:rPr lang="en-US" sz="1100">
                          <a:effectLst/>
                        </a:rPr>
                        <a:t>0.139 (0.001)</a:t>
                      </a:r>
                    </a:p>
                  </a:txBody>
                  <a:tcPr marL="9525" marR="9525" marT="9525" anchor="b"/>
                </a:tc>
                <a:extLst>
                  <a:ext uri="{0D108BD9-81ED-4DB2-BD59-A6C34878D82A}">
                    <a16:rowId xmlns:a16="http://schemas.microsoft.com/office/drawing/2014/main" val="1205958145"/>
                  </a:ext>
                </a:extLst>
              </a:tr>
              <a:tr h="190500">
                <a:tc>
                  <a:txBody>
                    <a:bodyPr/>
                    <a:lstStyle/>
                    <a:p>
                      <a:pPr fontAlgn="b"/>
                      <a:r>
                        <a:rPr lang="en-US" sz="1100">
                          <a:effectLst/>
                        </a:rPr>
                        <a:t>Spatial random effect (</a:t>
                      </a:r>
                      <a:r>
                        <a:rPr lang="en-US" sz="1100" err="1">
                          <a:effectLst/>
                        </a:rPr>
                        <a:t>neighbor:queen</a:t>
                      </a:r>
                      <a:r>
                        <a:rPr lang="en-US" sz="1100">
                          <a:effectLst/>
                        </a:rPr>
                        <a:t>)</a:t>
                      </a:r>
                    </a:p>
                  </a:txBody>
                  <a:tcPr marL="9525" marR="9525" marT="9525" anchor="b"/>
                </a:tc>
                <a:tc>
                  <a:txBody>
                    <a:bodyPr/>
                    <a:lstStyle/>
                    <a:p>
                      <a:pPr fontAlgn="b"/>
                      <a:r>
                        <a:rPr lang="en-US" sz="1100">
                          <a:effectLst/>
                        </a:rPr>
                        <a:t>0.053 (0.006)</a:t>
                      </a:r>
                    </a:p>
                  </a:txBody>
                  <a:tcPr marL="9525" marR="9525" marT="9525" anchor="b"/>
                </a:tc>
                <a:tc>
                  <a:txBody>
                    <a:bodyPr/>
                    <a:lstStyle/>
                    <a:p>
                      <a:pPr fontAlgn="b"/>
                      <a:r>
                        <a:rPr lang="en-US" sz="1100">
                          <a:effectLst/>
                        </a:rPr>
                        <a:t>0.055 (0.005)</a:t>
                      </a:r>
                    </a:p>
                  </a:txBody>
                  <a:tcPr marL="9525" marR="9525" marT="9525" anchor="b"/>
                </a:tc>
                <a:tc>
                  <a:txBody>
                    <a:bodyPr/>
                    <a:lstStyle/>
                    <a:p>
                      <a:pPr fontAlgn="b"/>
                      <a:r>
                        <a:rPr lang="en-US" sz="1100">
                          <a:effectLst/>
                        </a:rPr>
                        <a:t>0.056 (0.005)</a:t>
                      </a:r>
                    </a:p>
                  </a:txBody>
                  <a:tcPr marL="9525" marR="9525" marT="9525" anchor="b"/>
                </a:tc>
                <a:tc>
                  <a:txBody>
                    <a:bodyPr/>
                    <a:lstStyle/>
                    <a:p>
                      <a:pPr fontAlgn="b"/>
                      <a:r>
                        <a:rPr lang="en-US" sz="1100">
                          <a:effectLst/>
                        </a:rPr>
                        <a:t>0.057 (0.006)</a:t>
                      </a:r>
                    </a:p>
                  </a:txBody>
                  <a:tcPr marL="9525" marR="9525" marT="9525" anchor="b"/>
                </a:tc>
                <a:extLst>
                  <a:ext uri="{0D108BD9-81ED-4DB2-BD59-A6C34878D82A}">
                    <a16:rowId xmlns:a16="http://schemas.microsoft.com/office/drawing/2014/main" val="3423522704"/>
                  </a:ext>
                </a:extLst>
              </a:tr>
              <a:tr h="190500">
                <a:tc>
                  <a:txBody>
                    <a:bodyPr/>
                    <a:lstStyle/>
                    <a:p>
                      <a:pPr fontAlgn="b"/>
                      <a:r>
                        <a:rPr lang="en-US" sz="1100">
                          <a:effectLst/>
                        </a:rPr>
                        <a:t>Temporal random effect, </a:t>
                      </a:r>
                      <a:r>
                        <a:rPr lang="en-US" sz="1100" err="1">
                          <a:effectLst/>
                        </a:rPr>
                        <a:t>ar</a:t>
                      </a:r>
                      <a:r>
                        <a:rPr lang="en-US" sz="1100">
                          <a:effectLst/>
                        </a:rPr>
                        <a:t>(1)</a:t>
                      </a:r>
                    </a:p>
                  </a:txBody>
                  <a:tcPr marL="9525" marR="9525" marT="9525" anchor="b"/>
                </a:tc>
                <a:tc>
                  <a:txBody>
                    <a:bodyPr/>
                    <a:lstStyle/>
                    <a:p>
                      <a:pPr fontAlgn="b"/>
                      <a:r>
                        <a:rPr lang="en-US" sz="1100">
                          <a:effectLst/>
                        </a:rPr>
                        <a:t>1.785 (0.660)</a:t>
                      </a:r>
                    </a:p>
                  </a:txBody>
                  <a:tcPr marL="9525" marR="9525" marT="9525" anchor="b"/>
                </a:tc>
                <a:tc>
                  <a:txBody>
                    <a:bodyPr/>
                    <a:lstStyle/>
                    <a:p>
                      <a:pPr fontAlgn="b"/>
                      <a:r>
                        <a:rPr lang="en-US" sz="1100">
                          <a:effectLst/>
                        </a:rPr>
                        <a:t>2.253 (0.347)</a:t>
                      </a:r>
                    </a:p>
                  </a:txBody>
                  <a:tcPr marL="9525" marR="9525" marT="9525" anchor="b"/>
                </a:tc>
                <a:tc>
                  <a:txBody>
                    <a:bodyPr/>
                    <a:lstStyle/>
                    <a:p>
                      <a:pPr fontAlgn="b"/>
                      <a:r>
                        <a:rPr lang="en-US" sz="1100">
                          <a:effectLst/>
                        </a:rPr>
                        <a:t>1.844 (0.694)</a:t>
                      </a:r>
                    </a:p>
                  </a:txBody>
                  <a:tcPr marL="9525" marR="9525" marT="9525" anchor="b"/>
                </a:tc>
                <a:tc>
                  <a:txBody>
                    <a:bodyPr/>
                    <a:lstStyle/>
                    <a:p>
                      <a:pPr fontAlgn="b"/>
                      <a:r>
                        <a:rPr lang="en-US" sz="1100">
                          <a:effectLst/>
                        </a:rPr>
                        <a:t>4.826 (0.768)</a:t>
                      </a:r>
                    </a:p>
                  </a:txBody>
                  <a:tcPr marL="9525" marR="9525" marT="9525" anchor="b"/>
                </a:tc>
                <a:extLst>
                  <a:ext uri="{0D108BD9-81ED-4DB2-BD59-A6C34878D82A}">
                    <a16:rowId xmlns:a16="http://schemas.microsoft.com/office/drawing/2014/main" val="3789518761"/>
                  </a:ext>
                </a:extLst>
              </a:tr>
              <a:tr h="190500">
                <a:tc>
                  <a:txBody>
                    <a:bodyPr/>
                    <a:lstStyle/>
                    <a:p>
                      <a:pPr fontAlgn="b"/>
                      <a:r>
                        <a:rPr lang="en-US" sz="1100">
                          <a:effectLst/>
                        </a:rPr>
                        <a:t>Temporal autocorrelation, </a:t>
                      </a:r>
                      <a:r>
                        <a:rPr lang="en-US" sz="1100" err="1">
                          <a:effectLst/>
                        </a:rPr>
                        <a:t>ar</a:t>
                      </a:r>
                      <a:r>
                        <a:rPr lang="en-US" sz="1100">
                          <a:effectLst/>
                        </a:rPr>
                        <a:t>(1)</a:t>
                      </a:r>
                    </a:p>
                  </a:txBody>
                  <a:tcPr marL="9525" marR="9525" marT="9525" anchor="b"/>
                </a:tc>
                <a:tc>
                  <a:txBody>
                    <a:bodyPr/>
                    <a:lstStyle/>
                    <a:p>
                      <a:pPr fontAlgn="b"/>
                      <a:r>
                        <a:rPr lang="en-US" sz="1100">
                          <a:effectLst/>
                        </a:rPr>
                        <a:t>0.994 (0.003)</a:t>
                      </a:r>
                    </a:p>
                  </a:txBody>
                  <a:tcPr marL="9525" marR="9525" marT="9525" anchor="b"/>
                </a:tc>
                <a:tc>
                  <a:txBody>
                    <a:bodyPr/>
                    <a:lstStyle/>
                    <a:p>
                      <a:pPr fontAlgn="b"/>
                      <a:r>
                        <a:rPr lang="en-US" sz="1100">
                          <a:effectLst/>
                        </a:rPr>
                        <a:t>0.996 (0.001)</a:t>
                      </a:r>
                    </a:p>
                  </a:txBody>
                  <a:tcPr marL="9525" marR="9525" marT="9525" anchor="b"/>
                </a:tc>
                <a:tc>
                  <a:txBody>
                    <a:bodyPr/>
                    <a:lstStyle/>
                    <a:p>
                      <a:pPr fontAlgn="b"/>
                      <a:r>
                        <a:rPr lang="en-US" sz="1100">
                          <a:effectLst/>
                        </a:rPr>
                        <a:t>0.997 (0.001)</a:t>
                      </a:r>
                    </a:p>
                  </a:txBody>
                  <a:tcPr marL="9525" marR="9525" marT="9525" anchor="b"/>
                </a:tc>
                <a:tc>
                  <a:txBody>
                    <a:bodyPr/>
                    <a:lstStyle/>
                    <a:p>
                      <a:pPr fontAlgn="b"/>
                      <a:r>
                        <a:rPr lang="en-US" sz="1100">
                          <a:effectLst/>
                        </a:rPr>
                        <a:t>0.986 (0.004)</a:t>
                      </a:r>
                    </a:p>
                  </a:txBody>
                  <a:tcPr marL="9525" marR="9525" marT="9525" anchor="b"/>
                </a:tc>
                <a:extLst>
                  <a:ext uri="{0D108BD9-81ED-4DB2-BD59-A6C34878D82A}">
                    <a16:rowId xmlns:a16="http://schemas.microsoft.com/office/drawing/2014/main" val="2859877194"/>
                  </a:ext>
                </a:extLst>
              </a:tr>
              <a:tr h="190500">
                <a:tc>
                  <a:txBody>
                    <a:bodyPr/>
                    <a:lstStyle/>
                    <a:p>
                      <a:pPr fontAlgn="b"/>
                      <a:r>
                        <a:rPr lang="en-US" sz="1100">
                          <a:effectLst/>
                        </a:rPr>
                        <a:t>Marginal log-likelihood</a:t>
                      </a:r>
                    </a:p>
                  </a:txBody>
                  <a:tcPr marL="9525" marR="9525" marT="9525" anchor="b"/>
                </a:tc>
                <a:tc>
                  <a:txBody>
                    <a:bodyPr/>
                    <a:lstStyle/>
                    <a:p>
                      <a:pPr algn="r" fontAlgn="b"/>
                      <a:r>
                        <a:rPr lang="en-US" sz="1100">
                          <a:effectLst/>
                        </a:rPr>
                        <a:t>-286865</a:t>
                      </a:r>
                    </a:p>
                  </a:txBody>
                  <a:tcPr marL="9525" marR="9525" marT="9525" anchor="b"/>
                </a:tc>
                <a:tc>
                  <a:txBody>
                    <a:bodyPr/>
                    <a:lstStyle/>
                    <a:p>
                      <a:pPr algn="r" fontAlgn="b"/>
                      <a:r>
                        <a:rPr lang="en-US" sz="1100">
                          <a:effectLst/>
                        </a:rPr>
                        <a:t>-286826</a:t>
                      </a:r>
                    </a:p>
                  </a:txBody>
                  <a:tcPr marL="9525" marR="9525" marT="9525" anchor="b"/>
                </a:tc>
                <a:tc>
                  <a:txBody>
                    <a:bodyPr/>
                    <a:lstStyle/>
                    <a:p>
                      <a:pPr algn="r" fontAlgn="b"/>
                      <a:r>
                        <a:rPr lang="en-US" sz="1100">
                          <a:effectLst/>
                        </a:rPr>
                        <a:t>-286817</a:t>
                      </a:r>
                    </a:p>
                  </a:txBody>
                  <a:tcPr marL="9525" marR="9525" marT="9525" anchor="b"/>
                </a:tc>
                <a:tc>
                  <a:txBody>
                    <a:bodyPr/>
                    <a:lstStyle/>
                    <a:p>
                      <a:pPr algn="r" fontAlgn="b"/>
                      <a:r>
                        <a:rPr lang="en-US" sz="1100">
                          <a:effectLst/>
                        </a:rPr>
                        <a:t>-286836</a:t>
                      </a:r>
                    </a:p>
                  </a:txBody>
                  <a:tcPr marL="9525" marR="9525" marT="9525" anchor="b"/>
                </a:tc>
                <a:extLst>
                  <a:ext uri="{0D108BD9-81ED-4DB2-BD59-A6C34878D82A}">
                    <a16:rowId xmlns:a16="http://schemas.microsoft.com/office/drawing/2014/main" val="337772219"/>
                  </a:ext>
                </a:extLst>
              </a:tr>
              <a:tr h="190500">
                <a:tc>
                  <a:txBody>
                    <a:bodyPr/>
                    <a:lstStyle/>
                    <a:p>
                      <a:pPr fontAlgn="b"/>
                      <a:r>
                        <a:rPr lang="en-US" sz="1100">
                          <a:effectLst/>
                        </a:rPr>
                        <a:t>RMSE</a:t>
                      </a:r>
                    </a:p>
                  </a:txBody>
                  <a:tcPr marL="9525" marR="9525" marT="9525" anchor="b"/>
                </a:tc>
                <a:tc>
                  <a:txBody>
                    <a:bodyPr/>
                    <a:lstStyle/>
                    <a:p>
                      <a:pPr algn="r" fontAlgn="b"/>
                      <a:r>
                        <a:rPr lang="en-US" sz="1100">
                          <a:effectLst/>
                        </a:rPr>
                        <a:t>14.506</a:t>
                      </a:r>
                    </a:p>
                  </a:txBody>
                  <a:tcPr marL="9525" marR="9525" marT="9525" anchor="b"/>
                </a:tc>
                <a:tc>
                  <a:txBody>
                    <a:bodyPr/>
                    <a:lstStyle/>
                    <a:p>
                      <a:pPr algn="r" fontAlgn="b"/>
                      <a:r>
                        <a:rPr lang="en-US" sz="1100">
                          <a:effectLst/>
                        </a:rPr>
                        <a:t>14.512</a:t>
                      </a:r>
                    </a:p>
                  </a:txBody>
                  <a:tcPr marL="9525" marR="9525" marT="9525" anchor="b"/>
                </a:tc>
                <a:tc>
                  <a:txBody>
                    <a:bodyPr/>
                    <a:lstStyle/>
                    <a:p>
                      <a:pPr algn="r" fontAlgn="b"/>
                      <a:r>
                        <a:rPr lang="en-US" sz="1100">
                          <a:effectLst/>
                        </a:rPr>
                        <a:t>14.502</a:t>
                      </a:r>
                    </a:p>
                  </a:txBody>
                  <a:tcPr marL="9525" marR="9525" marT="9525" anchor="b"/>
                </a:tc>
                <a:tc>
                  <a:txBody>
                    <a:bodyPr/>
                    <a:lstStyle/>
                    <a:p>
                      <a:pPr algn="r" fontAlgn="b"/>
                      <a:r>
                        <a:rPr lang="en-US" sz="1100">
                          <a:effectLst/>
                        </a:rPr>
                        <a:t>14.496</a:t>
                      </a:r>
                    </a:p>
                  </a:txBody>
                  <a:tcPr marL="9525" marR="9525" marT="9525" anchor="b"/>
                </a:tc>
                <a:extLst>
                  <a:ext uri="{0D108BD9-81ED-4DB2-BD59-A6C34878D82A}">
                    <a16:rowId xmlns:a16="http://schemas.microsoft.com/office/drawing/2014/main" val="3119071491"/>
                  </a:ext>
                </a:extLst>
              </a:tr>
            </a:tbl>
          </a:graphicData>
        </a:graphic>
      </p:graphicFrame>
    </p:spTree>
    <p:extLst>
      <p:ext uri="{BB962C8B-B14F-4D97-AF65-F5344CB8AC3E}">
        <p14:creationId xmlns:p14="http://schemas.microsoft.com/office/powerpoint/2010/main" val="3265958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5"/>
          <p:cNvSpPr/>
          <p:nvPr/>
        </p:nvSpPr>
        <p:spPr>
          <a:xfrm>
            <a:off x="7158725" y="4601400"/>
            <a:ext cx="1354500" cy="318600"/>
          </a:xfrm>
          <a:prstGeom prst="roundRect">
            <a:avLst>
              <a:gd name="adj" fmla="val 16290"/>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24" name="Google Shape;924;p125"/>
          <p:cNvSpPr/>
          <p:nvPr/>
        </p:nvSpPr>
        <p:spPr>
          <a:xfrm>
            <a:off x="8596792" y="4601400"/>
            <a:ext cx="318600" cy="318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25" name="Google Shape;925;p125"/>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31</a:t>
            </a:fld>
            <a:endParaRPr sz="1000">
              <a:solidFill>
                <a:schemeClr val="dk2"/>
              </a:solidFill>
              <a:latin typeface="Albert Sans"/>
              <a:ea typeface="Albert Sans"/>
              <a:cs typeface="Albert Sans"/>
              <a:sym typeface="Albert Sans"/>
            </a:endParaRPr>
          </a:p>
        </p:txBody>
      </p:sp>
      <p:sp>
        <p:nvSpPr>
          <p:cNvPr id="927" name="Google Shape;927;p125"/>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930" name="Google Shape;930;p125"/>
          <p:cNvSpPr txBox="1">
            <a:spLocks noGrp="1"/>
          </p:cNvSpPr>
          <p:nvPr>
            <p:ph type="title" idx="3"/>
          </p:nvPr>
        </p:nvSpPr>
        <p:spPr>
          <a:xfrm>
            <a:off x="826038" y="198562"/>
            <a:ext cx="2009100" cy="553200"/>
          </a:xfrm>
          <a:prstGeom prst="rect">
            <a:avLst/>
          </a:prstGeom>
          <a:solidFill>
            <a:schemeClr val="bg1"/>
          </a:solidFill>
        </p:spPr>
        <p:txBody>
          <a:bodyPr spcFirstLastPara="1" wrap="square" lIns="91425" tIns="91425" rIns="91425" bIns="91425" anchor="t" anchorCtr="0">
            <a:noAutofit/>
          </a:bodyPr>
          <a:lstStyle/>
          <a:p>
            <a:r>
              <a:rPr lang="en"/>
              <a:t>Model Result (NY)</a:t>
            </a:r>
            <a:endParaRPr/>
          </a:p>
        </p:txBody>
      </p:sp>
      <p:graphicFrame>
        <p:nvGraphicFramePr>
          <p:cNvPr id="3" name="Table 2">
            <a:extLst>
              <a:ext uri="{FF2B5EF4-FFF2-40B4-BE49-F238E27FC236}">
                <a16:creationId xmlns:a16="http://schemas.microsoft.com/office/drawing/2014/main" id="{8D00CF53-79E2-1C3C-36D3-F337855008AF}"/>
              </a:ext>
            </a:extLst>
          </p:cNvPr>
          <p:cNvGraphicFramePr>
            <a:graphicFrameLocks noGrp="1"/>
          </p:cNvGraphicFramePr>
          <p:nvPr>
            <p:extLst>
              <p:ext uri="{D42A27DB-BD31-4B8C-83A1-F6EECF244321}">
                <p14:modId xmlns:p14="http://schemas.microsoft.com/office/powerpoint/2010/main" val="4256185662"/>
              </p:ext>
            </p:extLst>
          </p:nvPr>
        </p:nvGraphicFramePr>
        <p:xfrm>
          <a:off x="588167" y="747711"/>
          <a:ext cx="7542100" cy="2954655"/>
        </p:xfrm>
        <a:graphic>
          <a:graphicData uri="http://schemas.openxmlformats.org/drawingml/2006/table">
            <a:tbl>
              <a:tblPr bandRow="1">
                <a:tableStyleId>{5940675A-B579-460E-94D1-54222C63F5DA}</a:tableStyleId>
              </a:tblPr>
              <a:tblGrid>
                <a:gridCol w="2418269">
                  <a:extLst>
                    <a:ext uri="{9D8B030D-6E8A-4147-A177-3AD203B41FA5}">
                      <a16:colId xmlns:a16="http://schemas.microsoft.com/office/drawing/2014/main" val="2184425137"/>
                    </a:ext>
                  </a:extLst>
                </a:gridCol>
                <a:gridCol w="927759">
                  <a:extLst>
                    <a:ext uri="{9D8B030D-6E8A-4147-A177-3AD203B41FA5}">
                      <a16:colId xmlns:a16="http://schemas.microsoft.com/office/drawing/2014/main" val="637039688"/>
                    </a:ext>
                  </a:extLst>
                </a:gridCol>
                <a:gridCol w="958745">
                  <a:extLst>
                    <a:ext uri="{9D8B030D-6E8A-4147-A177-3AD203B41FA5}">
                      <a16:colId xmlns:a16="http://schemas.microsoft.com/office/drawing/2014/main" val="402434816"/>
                    </a:ext>
                  </a:extLst>
                </a:gridCol>
                <a:gridCol w="1240788">
                  <a:extLst>
                    <a:ext uri="{9D8B030D-6E8A-4147-A177-3AD203B41FA5}">
                      <a16:colId xmlns:a16="http://schemas.microsoft.com/office/drawing/2014/main" val="2344652705"/>
                    </a:ext>
                  </a:extLst>
                </a:gridCol>
                <a:gridCol w="1996539">
                  <a:extLst>
                    <a:ext uri="{9D8B030D-6E8A-4147-A177-3AD203B41FA5}">
                      <a16:colId xmlns:a16="http://schemas.microsoft.com/office/drawing/2014/main" val="3971532377"/>
                    </a:ext>
                  </a:extLst>
                </a:gridCol>
              </a:tblGrid>
              <a:tr h="381000">
                <a:tc>
                  <a:txBody>
                    <a:bodyPr/>
                    <a:lstStyle/>
                    <a:p>
                      <a:pPr fontAlgn="b"/>
                      <a:r>
                        <a:rPr lang="en-US" sz="1100">
                          <a:effectLst/>
                        </a:rPr>
                        <a:t>Model for crime rate </a:t>
                      </a:r>
                      <a:br>
                        <a:rPr lang="en-US" sz="1100">
                          <a:effectLst/>
                        </a:rPr>
                      </a:br>
                      <a:r>
                        <a:rPr lang="en-US" sz="1100">
                          <a:effectLst/>
                        </a:rPr>
                        <a:t>(events / 1,000 ppl)</a:t>
                      </a:r>
                      <a:br>
                        <a:rPr lang="en-US" sz="1100">
                          <a:effectLst/>
                        </a:rPr>
                      </a:br>
                      <a:r>
                        <a:rPr lang="en-US" sz="1100">
                          <a:effectLst/>
                        </a:rPr>
                        <a:t>log-transformed (crime rate + 0.0001)</a:t>
                      </a:r>
                    </a:p>
                  </a:txBody>
                  <a:tcPr marL="9525" marR="9525" marT="9525" anchor="b"/>
                </a:tc>
                <a:tc>
                  <a:txBody>
                    <a:bodyPr/>
                    <a:lstStyle/>
                    <a:p>
                      <a:pPr fontAlgn="b"/>
                      <a:r>
                        <a:rPr lang="en-US" sz="1100">
                          <a:effectLst/>
                        </a:rPr>
                        <a:t>Model 1:</a:t>
                      </a:r>
                      <a:br>
                        <a:rPr lang="en-US" sz="1100">
                          <a:effectLst/>
                        </a:rPr>
                      </a:br>
                      <a:r>
                        <a:rPr lang="en-US" sz="1100">
                          <a:effectLst/>
                        </a:rPr>
                        <a:t>Null</a:t>
                      </a:r>
                    </a:p>
                  </a:txBody>
                  <a:tcPr marL="9525" marR="9525" marT="9525" anchor="b"/>
                </a:tc>
                <a:tc>
                  <a:txBody>
                    <a:bodyPr/>
                    <a:lstStyle/>
                    <a:p>
                      <a:pPr fontAlgn="b"/>
                      <a:r>
                        <a:rPr lang="en-US" sz="1100">
                          <a:effectLst/>
                        </a:rPr>
                        <a:t>Model 2:</a:t>
                      </a:r>
                      <a:br>
                        <a:rPr lang="en-US" sz="1100">
                          <a:effectLst/>
                        </a:rPr>
                      </a:br>
                      <a:r>
                        <a:rPr lang="en-US" sz="1100">
                          <a:effectLst/>
                        </a:rPr>
                        <a:t>Climate</a:t>
                      </a:r>
                    </a:p>
                  </a:txBody>
                  <a:tcPr marL="9525" marR="9525" marT="9525" anchor="b"/>
                </a:tc>
                <a:tc>
                  <a:txBody>
                    <a:bodyPr/>
                    <a:lstStyle/>
                    <a:p>
                      <a:pPr fontAlgn="b"/>
                      <a:r>
                        <a:rPr lang="en-US" sz="1100">
                          <a:effectLst/>
                        </a:rPr>
                        <a:t>Model3:</a:t>
                      </a:r>
                      <a:br>
                        <a:rPr lang="en-US" sz="1100">
                          <a:effectLst/>
                        </a:rPr>
                      </a:br>
                      <a:r>
                        <a:rPr lang="en-US" sz="1100">
                          <a:effectLst/>
                        </a:rPr>
                        <a:t>Climate + Economic</a:t>
                      </a:r>
                    </a:p>
                  </a:txBody>
                  <a:tcPr marL="9525" marR="9525" marT="9525" anchor="b"/>
                </a:tc>
                <a:tc>
                  <a:txBody>
                    <a:bodyPr/>
                    <a:lstStyle/>
                    <a:p>
                      <a:pPr fontAlgn="b"/>
                      <a:r>
                        <a:rPr lang="en-US" sz="1100">
                          <a:effectLst/>
                        </a:rPr>
                        <a:t>Model 4:</a:t>
                      </a:r>
                      <a:br>
                        <a:rPr lang="en-US" sz="1100">
                          <a:effectLst/>
                        </a:rPr>
                      </a:br>
                      <a:r>
                        <a:rPr lang="en-US" sz="1100">
                          <a:effectLst/>
                        </a:rPr>
                        <a:t>Climate + Economic + Demographic</a:t>
                      </a:r>
                    </a:p>
                  </a:txBody>
                  <a:tcPr marL="9525" marR="9525" marT="9525" anchor="b"/>
                </a:tc>
                <a:extLst>
                  <a:ext uri="{0D108BD9-81ED-4DB2-BD59-A6C34878D82A}">
                    <a16:rowId xmlns:a16="http://schemas.microsoft.com/office/drawing/2014/main" val="1350517576"/>
                  </a:ext>
                </a:extLst>
              </a:tr>
              <a:tr h="190500">
                <a:tc>
                  <a:txBody>
                    <a:bodyPr/>
                    <a:lstStyle/>
                    <a:p>
                      <a:pPr fontAlgn="b"/>
                      <a:r>
                        <a:rPr lang="en-US" sz="1100">
                          <a:effectLst/>
                        </a:rPr>
                        <a:t>Intercept</a:t>
                      </a:r>
                    </a:p>
                  </a:txBody>
                  <a:tcPr marL="9525" marR="9525" marT="9525" anchor="b"/>
                </a:tc>
                <a:tc>
                  <a:txBody>
                    <a:bodyPr/>
                    <a:lstStyle/>
                    <a:p>
                      <a:pPr fontAlgn="b"/>
                      <a:r>
                        <a:rPr lang="en-US" sz="1100">
                          <a:effectLst/>
                        </a:rPr>
                        <a:t>-0.745 (0.238)</a:t>
                      </a:r>
                    </a:p>
                  </a:txBody>
                  <a:tcPr marL="9525" marR="9525" marT="9525" anchor="b"/>
                </a:tc>
                <a:tc>
                  <a:txBody>
                    <a:bodyPr/>
                    <a:lstStyle/>
                    <a:p>
                      <a:pPr fontAlgn="b"/>
                      <a:r>
                        <a:rPr lang="en-US" sz="1100">
                          <a:effectLst/>
                        </a:rPr>
                        <a:t>-1.113 (0.312)</a:t>
                      </a:r>
                    </a:p>
                  </a:txBody>
                  <a:tcPr marL="9525" marR="9525" marT="9525" anchor="b"/>
                </a:tc>
                <a:tc>
                  <a:txBody>
                    <a:bodyPr/>
                    <a:lstStyle/>
                    <a:p>
                      <a:pPr fontAlgn="b"/>
                      <a:r>
                        <a:rPr lang="en-US" sz="1100">
                          <a:effectLst/>
                        </a:rPr>
                        <a:t>-1.164 (0.321)</a:t>
                      </a:r>
                    </a:p>
                  </a:txBody>
                  <a:tcPr marL="9525" marR="9525" marT="9525" anchor="b"/>
                </a:tc>
                <a:tc>
                  <a:txBody>
                    <a:bodyPr/>
                    <a:lstStyle/>
                    <a:p>
                      <a:pPr fontAlgn="b"/>
                      <a:r>
                        <a:rPr lang="en-US" sz="1100">
                          <a:effectLst/>
                        </a:rPr>
                        <a:t>-1.170 (0.321)</a:t>
                      </a:r>
                    </a:p>
                  </a:txBody>
                  <a:tcPr marL="9525" marR="9525" marT="9525" anchor="b"/>
                </a:tc>
                <a:extLst>
                  <a:ext uri="{0D108BD9-81ED-4DB2-BD59-A6C34878D82A}">
                    <a16:rowId xmlns:a16="http://schemas.microsoft.com/office/drawing/2014/main" val="405103031"/>
                  </a:ext>
                </a:extLst>
              </a:tr>
              <a:tr h="190500">
                <a:tc>
                  <a:txBody>
                    <a:bodyPr/>
                    <a:lstStyle/>
                    <a:p>
                      <a:pPr fontAlgn="b"/>
                      <a:r>
                        <a:rPr lang="en-US" sz="1100">
                          <a:effectLst/>
                        </a:rPr>
                        <a:t>Average Temperature</a:t>
                      </a:r>
                    </a:p>
                  </a:txBody>
                  <a:tcPr marL="9525" marR="9525" marT="9525" anchor="b"/>
                </a:tc>
                <a:tc>
                  <a:txBody>
                    <a:bodyPr/>
                    <a:lstStyle/>
                    <a:p>
                      <a:pPr fontAlgn="b"/>
                      <a:endParaRPr lang="en-US" sz="1100">
                        <a:effectLst/>
                      </a:endParaRPr>
                    </a:p>
                  </a:txBody>
                  <a:tcPr marL="9525" marR="9525" marT="9525" anchor="b"/>
                </a:tc>
                <a:tc>
                  <a:txBody>
                    <a:bodyPr/>
                    <a:lstStyle/>
                    <a:p>
                      <a:pPr fontAlgn="b"/>
                      <a:r>
                        <a:rPr lang="en-US" sz="1100">
                          <a:effectLst/>
                        </a:rPr>
                        <a:t>0.008 (0.004)</a:t>
                      </a:r>
                    </a:p>
                  </a:txBody>
                  <a:tcPr marL="9525" marR="9525" marT="9525" anchor="b"/>
                </a:tc>
                <a:tc>
                  <a:txBody>
                    <a:bodyPr/>
                    <a:lstStyle/>
                    <a:p>
                      <a:pPr fontAlgn="b"/>
                      <a:r>
                        <a:rPr lang="en-US" sz="1100">
                          <a:effectLst/>
                        </a:rPr>
                        <a:t>0.008 (0.004)</a:t>
                      </a:r>
                    </a:p>
                  </a:txBody>
                  <a:tcPr marL="9525" marR="9525" marT="9525" anchor="b"/>
                </a:tc>
                <a:tc>
                  <a:txBody>
                    <a:bodyPr/>
                    <a:lstStyle/>
                    <a:p>
                      <a:pPr fontAlgn="b"/>
                      <a:r>
                        <a:rPr lang="en-US" sz="1100">
                          <a:effectLst/>
                        </a:rPr>
                        <a:t>0.008 (0.004)</a:t>
                      </a:r>
                    </a:p>
                  </a:txBody>
                  <a:tcPr marL="9525" marR="9525" marT="9525" anchor="b"/>
                </a:tc>
                <a:extLst>
                  <a:ext uri="{0D108BD9-81ED-4DB2-BD59-A6C34878D82A}">
                    <a16:rowId xmlns:a16="http://schemas.microsoft.com/office/drawing/2014/main" val="1577387897"/>
                  </a:ext>
                </a:extLst>
              </a:tr>
              <a:tr h="190500">
                <a:tc>
                  <a:txBody>
                    <a:bodyPr/>
                    <a:lstStyle/>
                    <a:p>
                      <a:pPr fontAlgn="b"/>
                      <a:r>
                        <a:rPr lang="en-US" sz="1100">
                          <a:effectLst/>
                        </a:rPr>
                        <a:t>Unemployment rate(%)</a:t>
                      </a:r>
                    </a:p>
                  </a:txBody>
                  <a:tcPr marL="9525" marR="9525" marT="9525" anchor="b"/>
                </a:tc>
                <a:tc>
                  <a:txBody>
                    <a:bodyPr/>
                    <a:lstStyle/>
                    <a:p>
                      <a:pPr fontAlgn="b"/>
                      <a:endParaRPr lang="en-US" sz="1100">
                        <a:effectLst/>
                      </a:endParaRPr>
                    </a:p>
                  </a:txBody>
                  <a:tcPr marL="9525" marR="9525" marT="9525" anchor="b"/>
                </a:tc>
                <a:tc>
                  <a:txBody>
                    <a:bodyPr/>
                    <a:lstStyle/>
                    <a:p>
                      <a:pPr fontAlgn="b"/>
                      <a:endParaRPr lang="en-US" sz="1100">
                        <a:effectLst/>
                      </a:endParaRPr>
                    </a:p>
                  </a:txBody>
                  <a:tcPr marL="9525" marR="9525" marT="9525" anchor="b"/>
                </a:tc>
                <a:tc>
                  <a:txBody>
                    <a:bodyPr/>
                    <a:lstStyle/>
                    <a:p>
                      <a:pPr fontAlgn="b"/>
                      <a:r>
                        <a:rPr lang="en-US" sz="1100">
                          <a:effectLst/>
                        </a:rPr>
                        <a:t>0.007 (0.011)</a:t>
                      </a:r>
                    </a:p>
                  </a:txBody>
                  <a:tcPr marL="9525" marR="9525" marT="9525" anchor="b"/>
                </a:tc>
                <a:tc>
                  <a:txBody>
                    <a:bodyPr/>
                    <a:lstStyle/>
                    <a:p>
                      <a:pPr fontAlgn="b"/>
                      <a:r>
                        <a:rPr lang="en-US" sz="1100">
                          <a:effectLst/>
                        </a:rPr>
                        <a:t>0.009 (0.011)</a:t>
                      </a:r>
                    </a:p>
                  </a:txBody>
                  <a:tcPr marL="9525" marR="9525" marT="9525" anchor="b"/>
                </a:tc>
                <a:extLst>
                  <a:ext uri="{0D108BD9-81ED-4DB2-BD59-A6C34878D82A}">
                    <a16:rowId xmlns:a16="http://schemas.microsoft.com/office/drawing/2014/main" val="3899987806"/>
                  </a:ext>
                </a:extLst>
              </a:tr>
              <a:tr h="190500">
                <a:tc>
                  <a:txBody>
                    <a:bodyPr/>
                    <a:lstStyle/>
                    <a:p>
                      <a:pPr fontAlgn="b"/>
                      <a:r>
                        <a:rPr lang="en-US" sz="1100">
                          <a:effectLst/>
                        </a:rPr>
                        <a:t>Population Density(ppl/sq.km)</a:t>
                      </a:r>
                    </a:p>
                  </a:txBody>
                  <a:tcPr marL="9525" marR="9525" marT="9525" anchor="b"/>
                </a:tc>
                <a:tc>
                  <a:txBody>
                    <a:bodyPr/>
                    <a:lstStyle/>
                    <a:p>
                      <a:pPr fontAlgn="b"/>
                      <a:endParaRPr lang="en-US" sz="1100">
                        <a:effectLst/>
                      </a:endParaRPr>
                    </a:p>
                  </a:txBody>
                  <a:tcPr marL="9525" marR="9525" marT="9525" anchor="b"/>
                </a:tc>
                <a:tc>
                  <a:txBody>
                    <a:bodyPr/>
                    <a:lstStyle/>
                    <a:p>
                      <a:pPr fontAlgn="b"/>
                      <a:endParaRPr lang="en-US" sz="1100">
                        <a:effectLst/>
                      </a:endParaRPr>
                    </a:p>
                  </a:txBody>
                  <a:tcPr marL="9525" marR="9525" marT="9525" anchor="b"/>
                </a:tc>
                <a:tc>
                  <a:txBody>
                    <a:bodyPr/>
                    <a:lstStyle/>
                    <a:p>
                      <a:pPr fontAlgn="b"/>
                      <a:endParaRPr lang="en-US" sz="1100">
                        <a:effectLst/>
                      </a:endParaRPr>
                    </a:p>
                  </a:txBody>
                  <a:tcPr marL="9525" marR="9525" marT="9525" anchor="b"/>
                </a:tc>
                <a:tc>
                  <a:txBody>
                    <a:bodyPr/>
                    <a:lstStyle/>
                    <a:p>
                      <a:pPr fontAlgn="b"/>
                      <a:r>
                        <a:rPr lang="en-US" sz="1100">
                          <a:effectLst/>
                        </a:rPr>
                        <a:t>0.000 (0.000)</a:t>
                      </a:r>
                    </a:p>
                  </a:txBody>
                  <a:tcPr marL="9525" marR="9525" marT="9525" anchor="b"/>
                </a:tc>
                <a:extLst>
                  <a:ext uri="{0D108BD9-81ED-4DB2-BD59-A6C34878D82A}">
                    <a16:rowId xmlns:a16="http://schemas.microsoft.com/office/drawing/2014/main" val="972505634"/>
                  </a:ext>
                </a:extLst>
              </a:tr>
              <a:tr h="190500">
                <a:tc>
                  <a:txBody>
                    <a:bodyPr/>
                    <a:lstStyle/>
                    <a:p>
                      <a:pPr fontAlgn="b"/>
                      <a:r>
                        <a:rPr lang="en-US" sz="1100">
                          <a:effectLst/>
                        </a:rPr>
                        <a:t>Residuals</a:t>
                      </a:r>
                    </a:p>
                  </a:txBody>
                  <a:tcPr marL="9525" marR="9525" marT="9525" anchor="b"/>
                </a:tc>
                <a:tc>
                  <a:txBody>
                    <a:bodyPr/>
                    <a:lstStyle/>
                    <a:p>
                      <a:pPr fontAlgn="b"/>
                      <a:r>
                        <a:rPr lang="en-US" sz="1100">
                          <a:effectLst/>
                        </a:rPr>
                        <a:t>0.305 (0.003)</a:t>
                      </a:r>
                    </a:p>
                  </a:txBody>
                  <a:tcPr marL="9525" marR="9525" marT="9525" anchor="b"/>
                </a:tc>
                <a:tc>
                  <a:txBody>
                    <a:bodyPr/>
                    <a:lstStyle/>
                    <a:p>
                      <a:pPr fontAlgn="b"/>
                      <a:r>
                        <a:rPr lang="en-US" sz="1100">
                          <a:effectLst/>
                        </a:rPr>
                        <a:t>0.305 (0.003)</a:t>
                      </a:r>
                    </a:p>
                  </a:txBody>
                  <a:tcPr marL="9525" marR="9525" marT="9525" anchor="b"/>
                </a:tc>
                <a:tc>
                  <a:txBody>
                    <a:bodyPr/>
                    <a:lstStyle/>
                    <a:p>
                      <a:pPr fontAlgn="b"/>
                      <a:r>
                        <a:rPr lang="en-US" sz="1100">
                          <a:effectLst/>
                        </a:rPr>
                        <a:t>0.305 (0.003)</a:t>
                      </a:r>
                    </a:p>
                  </a:txBody>
                  <a:tcPr marL="9525" marR="9525" marT="9525" anchor="b"/>
                </a:tc>
                <a:tc>
                  <a:txBody>
                    <a:bodyPr/>
                    <a:lstStyle/>
                    <a:p>
                      <a:pPr fontAlgn="b"/>
                      <a:r>
                        <a:rPr lang="en-US" sz="1100">
                          <a:effectLst/>
                        </a:rPr>
                        <a:t>0.305 (0.003)</a:t>
                      </a:r>
                    </a:p>
                  </a:txBody>
                  <a:tcPr marL="9525" marR="9525" marT="9525" anchor="b"/>
                </a:tc>
                <a:extLst>
                  <a:ext uri="{0D108BD9-81ED-4DB2-BD59-A6C34878D82A}">
                    <a16:rowId xmlns:a16="http://schemas.microsoft.com/office/drawing/2014/main" val="3791772135"/>
                  </a:ext>
                </a:extLst>
              </a:tr>
              <a:tr h="190500">
                <a:tc>
                  <a:txBody>
                    <a:bodyPr/>
                    <a:lstStyle/>
                    <a:p>
                      <a:pPr fontAlgn="b"/>
                      <a:r>
                        <a:rPr lang="en-US" sz="1100">
                          <a:effectLst/>
                        </a:rPr>
                        <a:t>Spatial random effect (</a:t>
                      </a:r>
                      <a:r>
                        <a:rPr lang="en-US" sz="1100" err="1">
                          <a:effectLst/>
                        </a:rPr>
                        <a:t>neighbor:queen</a:t>
                      </a:r>
                      <a:r>
                        <a:rPr lang="en-US" sz="1100">
                          <a:effectLst/>
                        </a:rPr>
                        <a:t>)</a:t>
                      </a:r>
                    </a:p>
                  </a:txBody>
                  <a:tcPr marL="9525" marR="9525" marT="9525" anchor="b"/>
                </a:tc>
                <a:tc>
                  <a:txBody>
                    <a:bodyPr/>
                    <a:lstStyle/>
                    <a:p>
                      <a:pPr fontAlgn="b"/>
                      <a:r>
                        <a:rPr lang="en-US" sz="1100">
                          <a:effectLst/>
                        </a:rPr>
                        <a:t>0.533 (0.104)</a:t>
                      </a:r>
                    </a:p>
                  </a:txBody>
                  <a:tcPr marL="9525" marR="9525" marT="9525" anchor="b"/>
                </a:tc>
                <a:tc>
                  <a:txBody>
                    <a:bodyPr/>
                    <a:lstStyle/>
                    <a:p>
                      <a:pPr fontAlgn="b"/>
                      <a:r>
                        <a:rPr lang="en-US" sz="1100">
                          <a:effectLst/>
                        </a:rPr>
                        <a:t>0.538 (0.106)</a:t>
                      </a:r>
                    </a:p>
                  </a:txBody>
                  <a:tcPr marL="9525" marR="9525" marT="9525" anchor="b"/>
                </a:tc>
                <a:tc>
                  <a:txBody>
                    <a:bodyPr/>
                    <a:lstStyle/>
                    <a:p>
                      <a:pPr fontAlgn="b"/>
                      <a:r>
                        <a:rPr lang="en-US" sz="1100">
                          <a:effectLst/>
                        </a:rPr>
                        <a:t>0.532 (0.099)</a:t>
                      </a:r>
                    </a:p>
                  </a:txBody>
                  <a:tcPr marL="9525" marR="9525" marT="9525" anchor="b"/>
                </a:tc>
                <a:tc>
                  <a:txBody>
                    <a:bodyPr/>
                    <a:lstStyle/>
                    <a:p>
                      <a:pPr fontAlgn="b"/>
                      <a:r>
                        <a:rPr lang="en-US" sz="1100">
                          <a:effectLst/>
                        </a:rPr>
                        <a:t>0.536 (0.105)</a:t>
                      </a:r>
                    </a:p>
                  </a:txBody>
                  <a:tcPr marL="9525" marR="9525" marT="9525" anchor="b"/>
                </a:tc>
                <a:extLst>
                  <a:ext uri="{0D108BD9-81ED-4DB2-BD59-A6C34878D82A}">
                    <a16:rowId xmlns:a16="http://schemas.microsoft.com/office/drawing/2014/main" val="1661580321"/>
                  </a:ext>
                </a:extLst>
              </a:tr>
              <a:tr h="190500">
                <a:tc>
                  <a:txBody>
                    <a:bodyPr/>
                    <a:lstStyle/>
                    <a:p>
                      <a:pPr fontAlgn="b"/>
                      <a:r>
                        <a:rPr lang="en-US" sz="1100">
                          <a:effectLst/>
                        </a:rPr>
                        <a:t>Temporal random effect, </a:t>
                      </a:r>
                      <a:r>
                        <a:rPr lang="en-US" sz="1100" err="1">
                          <a:effectLst/>
                        </a:rPr>
                        <a:t>ar</a:t>
                      </a:r>
                      <a:r>
                        <a:rPr lang="en-US" sz="1100">
                          <a:effectLst/>
                        </a:rPr>
                        <a:t>(1)</a:t>
                      </a:r>
                    </a:p>
                  </a:txBody>
                  <a:tcPr marL="9525" marR="9525" marT="9525" anchor="b"/>
                </a:tc>
                <a:tc>
                  <a:txBody>
                    <a:bodyPr/>
                    <a:lstStyle/>
                    <a:p>
                      <a:pPr fontAlgn="b"/>
                      <a:r>
                        <a:rPr lang="en-US" sz="1100">
                          <a:effectLst/>
                        </a:rPr>
                        <a:t>0.406 (0.061)</a:t>
                      </a:r>
                    </a:p>
                  </a:txBody>
                  <a:tcPr marL="9525" marR="9525" marT="9525" anchor="b"/>
                </a:tc>
                <a:tc>
                  <a:txBody>
                    <a:bodyPr/>
                    <a:lstStyle/>
                    <a:p>
                      <a:pPr fontAlgn="b"/>
                      <a:r>
                        <a:rPr lang="en-US" sz="1100">
                          <a:effectLst/>
                        </a:rPr>
                        <a:t>0.400 (0.059)</a:t>
                      </a:r>
                    </a:p>
                  </a:txBody>
                  <a:tcPr marL="9525" marR="9525" marT="9525" anchor="b"/>
                </a:tc>
                <a:tc>
                  <a:txBody>
                    <a:bodyPr/>
                    <a:lstStyle/>
                    <a:p>
                      <a:pPr fontAlgn="b"/>
                      <a:r>
                        <a:rPr lang="en-US" sz="1100">
                          <a:effectLst/>
                        </a:rPr>
                        <a:t>0.399 (0.059)</a:t>
                      </a:r>
                    </a:p>
                  </a:txBody>
                  <a:tcPr marL="9525" marR="9525" marT="9525" anchor="b"/>
                </a:tc>
                <a:tc>
                  <a:txBody>
                    <a:bodyPr/>
                    <a:lstStyle/>
                    <a:p>
                      <a:pPr fontAlgn="b"/>
                      <a:r>
                        <a:rPr lang="en-US" sz="1100">
                          <a:effectLst/>
                        </a:rPr>
                        <a:t>0.398 (0.061)</a:t>
                      </a:r>
                    </a:p>
                  </a:txBody>
                  <a:tcPr marL="9525" marR="9525" marT="9525" anchor="b"/>
                </a:tc>
                <a:extLst>
                  <a:ext uri="{0D108BD9-81ED-4DB2-BD59-A6C34878D82A}">
                    <a16:rowId xmlns:a16="http://schemas.microsoft.com/office/drawing/2014/main" val="2054392765"/>
                  </a:ext>
                </a:extLst>
              </a:tr>
              <a:tr h="190500">
                <a:tc>
                  <a:txBody>
                    <a:bodyPr/>
                    <a:lstStyle/>
                    <a:p>
                      <a:pPr fontAlgn="b"/>
                      <a:r>
                        <a:rPr lang="en-US" sz="1100">
                          <a:effectLst/>
                        </a:rPr>
                        <a:t>Temporal autocorrelation, </a:t>
                      </a:r>
                      <a:r>
                        <a:rPr lang="en-US" sz="1100" err="1">
                          <a:effectLst/>
                        </a:rPr>
                        <a:t>ar</a:t>
                      </a:r>
                      <a:r>
                        <a:rPr lang="en-US" sz="1100">
                          <a:effectLst/>
                        </a:rPr>
                        <a:t>(1)</a:t>
                      </a:r>
                    </a:p>
                  </a:txBody>
                  <a:tcPr marL="9525" marR="9525" marT="9525" anchor="b"/>
                </a:tc>
                <a:tc>
                  <a:txBody>
                    <a:bodyPr/>
                    <a:lstStyle/>
                    <a:p>
                      <a:pPr fontAlgn="b"/>
                      <a:r>
                        <a:rPr lang="en-US" sz="1100">
                          <a:effectLst/>
                        </a:rPr>
                        <a:t>0.825 (0.027)</a:t>
                      </a:r>
                    </a:p>
                  </a:txBody>
                  <a:tcPr marL="9525" marR="9525" marT="9525" anchor="b"/>
                </a:tc>
                <a:tc>
                  <a:txBody>
                    <a:bodyPr/>
                    <a:lstStyle/>
                    <a:p>
                      <a:pPr fontAlgn="b"/>
                      <a:r>
                        <a:rPr lang="en-US" sz="1100">
                          <a:effectLst/>
                        </a:rPr>
                        <a:t>0.824 (0.026)</a:t>
                      </a:r>
                    </a:p>
                  </a:txBody>
                  <a:tcPr marL="9525" marR="9525" marT="9525" anchor="b"/>
                </a:tc>
                <a:tc>
                  <a:txBody>
                    <a:bodyPr/>
                    <a:lstStyle/>
                    <a:p>
                      <a:pPr fontAlgn="b"/>
                      <a:r>
                        <a:rPr lang="en-US" sz="1100">
                          <a:effectLst/>
                        </a:rPr>
                        <a:t>0.825 (0.026)</a:t>
                      </a:r>
                    </a:p>
                  </a:txBody>
                  <a:tcPr marL="9525" marR="9525" marT="9525" anchor="b"/>
                </a:tc>
                <a:tc>
                  <a:txBody>
                    <a:bodyPr/>
                    <a:lstStyle/>
                    <a:p>
                      <a:pPr fontAlgn="b"/>
                      <a:r>
                        <a:rPr lang="en-US" sz="1100">
                          <a:effectLst/>
                        </a:rPr>
                        <a:t>0.825 (0.027)</a:t>
                      </a:r>
                    </a:p>
                  </a:txBody>
                  <a:tcPr marL="9525" marR="9525" marT="9525" anchor="b"/>
                </a:tc>
                <a:extLst>
                  <a:ext uri="{0D108BD9-81ED-4DB2-BD59-A6C34878D82A}">
                    <a16:rowId xmlns:a16="http://schemas.microsoft.com/office/drawing/2014/main" val="2204403408"/>
                  </a:ext>
                </a:extLst>
              </a:tr>
              <a:tr h="190500">
                <a:tc>
                  <a:txBody>
                    <a:bodyPr/>
                    <a:lstStyle/>
                    <a:p>
                      <a:pPr fontAlgn="b"/>
                      <a:r>
                        <a:rPr lang="en-US" sz="1100">
                          <a:effectLst/>
                        </a:rPr>
                        <a:t>Marginal log-likelihood</a:t>
                      </a:r>
                    </a:p>
                  </a:txBody>
                  <a:tcPr marL="9525" marR="9525" marT="9525" anchor="b"/>
                </a:tc>
                <a:tc>
                  <a:txBody>
                    <a:bodyPr/>
                    <a:lstStyle/>
                    <a:p>
                      <a:pPr algn="r" fontAlgn="b"/>
                      <a:r>
                        <a:rPr lang="en-US" sz="1100">
                          <a:effectLst/>
                        </a:rPr>
                        <a:t>-59261</a:t>
                      </a:r>
                    </a:p>
                  </a:txBody>
                  <a:tcPr marL="9525" marR="9525" marT="9525" anchor="b"/>
                </a:tc>
                <a:tc>
                  <a:txBody>
                    <a:bodyPr/>
                    <a:lstStyle/>
                    <a:p>
                      <a:pPr algn="r" fontAlgn="b"/>
                      <a:r>
                        <a:rPr lang="en-US" sz="1100">
                          <a:effectLst/>
                        </a:rPr>
                        <a:t>-59268</a:t>
                      </a:r>
                    </a:p>
                  </a:txBody>
                  <a:tcPr marL="9525" marR="9525" marT="9525" anchor="b"/>
                </a:tc>
                <a:tc>
                  <a:txBody>
                    <a:bodyPr/>
                    <a:lstStyle/>
                    <a:p>
                      <a:pPr algn="r" fontAlgn="b"/>
                      <a:r>
                        <a:rPr lang="en-US" sz="1100">
                          <a:effectLst/>
                        </a:rPr>
                        <a:t>-59276</a:t>
                      </a:r>
                    </a:p>
                  </a:txBody>
                  <a:tcPr marL="9525" marR="9525" marT="9525" anchor="b"/>
                </a:tc>
                <a:tc>
                  <a:txBody>
                    <a:bodyPr/>
                    <a:lstStyle/>
                    <a:p>
                      <a:pPr algn="r" fontAlgn="b"/>
                      <a:r>
                        <a:rPr lang="en-US" sz="1100">
                          <a:effectLst/>
                        </a:rPr>
                        <a:t>-59280</a:t>
                      </a:r>
                    </a:p>
                  </a:txBody>
                  <a:tcPr marL="9525" marR="9525" marT="9525" anchor="b"/>
                </a:tc>
                <a:extLst>
                  <a:ext uri="{0D108BD9-81ED-4DB2-BD59-A6C34878D82A}">
                    <a16:rowId xmlns:a16="http://schemas.microsoft.com/office/drawing/2014/main" val="2905511472"/>
                  </a:ext>
                </a:extLst>
              </a:tr>
              <a:tr h="190500">
                <a:tc>
                  <a:txBody>
                    <a:bodyPr/>
                    <a:lstStyle/>
                    <a:p>
                      <a:pPr fontAlgn="b"/>
                      <a:r>
                        <a:rPr lang="en-US" sz="1100">
                          <a:effectLst/>
                        </a:rPr>
                        <a:t>RMSE</a:t>
                      </a:r>
                    </a:p>
                  </a:txBody>
                  <a:tcPr marL="9525" marR="9525" marT="9525" anchor="b"/>
                </a:tc>
                <a:tc>
                  <a:txBody>
                    <a:bodyPr/>
                    <a:lstStyle/>
                    <a:p>
                      <a:pPr algn="r" fontAlgn="b"/>
                      <a:r>
                        <a:rPr lang="en-US" sz="1100">
                          <a:effectLst/>
                        </a:rPr>
                        <a:t>6.023</a:t>
                      </a:r>
                    </a:p>
                  </a:txBody>
                  <a:tcPr marL="9525" marR="9525" marT="9525" anchor="b"/>
                </a:tc>
                <a:tc>
                  <a:txBody>
                    <a:bodyPr/>
                    <a:lstStyle/>
                    <a:p>
                      <a:pPr algn="r" fontAlgn="b"/>
                      <a:r>
                        <a:rPr lang="en-US" sz="1100">
                          <a:effectLst/>
                        </a:rPr>
                        <a:t>6.021</a:t>
                      </a:r>
                    </a:p>
                  </a:txBody>
                  <a:tcPr marL="9525" marR="9525" marT="9525" anchor="b"/>
                </a:tc>
                <a:tc>
                  <a:txBody>
                    <a:bodyPr/>
                    <a:lstStyle/>
                    <a:p>
                      <a:pPr algn="r" fontAlgn="b"/>
                      <a:r>
                        <a:rPr lang="en-US" sz="1100">
                          <a:effectLst/>
                        </a:rPr>
                        <a:t>6.021</a:t>
                      </a:r>
                    </a:p>
                  </a:txBody>
                  <a:tcPr marL="9525" marR="9525" marT="9525" anchor="b"/>
                </a:tc>
                <a:tc>
                  <a:txBody>
                    <a:bodyPr/>
                    <a:lstStyle/>
                    <a:p>
                      <a:pPr algn="r" fontAlgn="b"/>
                      <a:r>
                        <a:rPr lang="en-US" sz="1100">
                          <a:effectLst/>
                        </a:rPr>
                        <a:t>6.016</a:t>
                      </a:r>
                    </a:p>
                  </a:txBody>
                  <a:tcPr marL="9525" marR="9525" marT="9525" anchor="b"/>
                </a:tc>
                <a:extLst>
                  <a:ext uri="{0D108BD9-81ED-4DB2-BD59-A6C34878D82A}">
                    <a16:rowId xmlns:a16="http://schemas.microsoft.com/office/drawing/2014/main" val="628674021"/>
                  </a:ext>
                </a:extLst>
              </a:tr>
            </a:tbl>
          </a:graphicData>
        </a:graphic>
      </p:graphicFrame>
    </p:spTree>
    <p:extLst>
      <p:ext uri="{BB962C8B-B14F-4D97-AF65-F5344CB8AC3E}">
        <p14:creationId xmlns:p14="http://schemas.microsoft.com/office/powerpoint/2010/main" val="85104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34"/>
        <p:cNvGrpSpPr/>
        <p:nvPr/>
      </p:nvGrpSpPr>
      <p:grpSpPr>
        <a:xfrm>
          <a:off x="0" y="0"/>
          <a:ext cx="0" cy="0"/>
          <a:chOff x="0" y="0"/>
          <a:chExt cx="0" cy="0"/>
        </a:xfrm>
      </p:grpSpPr>
      <p:sp>
        <p:nvSpPr>
          <p:cNvPr id="935" name="Google Shape;935;p126"/>
          <p:cNvSpPr/>
          <p:nvPr/>
        </p:nvSpPr>
        <p:spPr>
          <a:xfrm>
            <a:off x="7158725" y="4601400"/>
            <a:ext cx="1354500" cy="318600"/>
          </a:xfrm>
          <a:prstGeom prst="roundRect">
            <a:avLst>
              <a:gd name="adj" fmla="val 16290"/>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36" name="Google Shape;936;p126"/>
          <p:cNvSpPr/>
          <p:nvPr/>
        </p:nvSpPr>
        <p:spPr>
          <a:xfrm>
            <a:off x="8596792" y="4601400"/>
            <a:ext cx="318600" cy="318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37" name="Google Shape;937;p126"/>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32</a:t>
            </a:fld>
            <a:endParaRPr sz="1000">
              <a:solidFill>
                <a:schemeClr val="dk2"/>
              </a:solidFill>
              <a:latin typeface="Albert Sans"/>
              <a:ea typeface="Albert Sans"/>
              <a:cs typeface="Albert Sans"/>
              <a:sym typeface="Albert Sans"/>
            </a:endParaRPr>
          </a:p>
        </p:txBody>
      </p:sp>
      <p:sp>
        <p:nvSpPr>
          <p:cNvPr id="938" name="Google Shape;938;p126"/>
          <p:cNvSpPr txBox="1">
            <a:spLocks noGrp="1"/>
          </p:cNvSpPr>
          <p:nvPr>
            <p:ph type="title"/>
          </p:nvPr>
        </p:nvSpPr>
        <p:spPr>
          <a:xfrm>
            <a:off x="927752" y="1024150"/>
            <a:ext cx="7074019" cy="1510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p>
        </p:txBody>
      </p:sp>
      <p:pic>
        <p:nvPicPr>
          <p:cNvPr id="939" name="Google Shape;939;p126" descr="Hexagonal icon."/>
          <p:cNvPicPr preferRelativeResize="0">
            <a:picLocks noGrp="1"/>
          </p:cNvPicPr>
          <p:nvPr>
            <p:ph type="pic" idx="2"/>
          </p:nvPr>
        </p:nvPicPr>
        <p:blipFill rotWithShape="1">
          <a:blip r:embed="rId3">
            <a:alphaModFix/>
          </a:blip>
          <a:srcRect t="6732" b="6732"/>
          <a:stretch/>
        </p:blipFill>
        <p:spPr>
          <a:xfrm>
            <a:off x="8596800" y="223475"/>
            <a:ext cx="318600" cy="318600"/>
          </a:xfrm>
          <a:prstGeom prst="ellipse">
            <a:avLst/>
          </a:prstGeom>
        </p:spPr>
      </p:pic>
      <p:sp>
        <p:nvSpPr>
          <p:cNvPr id="940" name="Google Shape;940;p126"/>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941" name="Google Shape;941;p126"/>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6" name="Google Shape;938;p126">
            <a:extLst>
              <a:ext uri="{FF2B5EF4-FFF2-40B4-BE49-F238E27FC236}">
                <a16:creationId xmlns:a16="http://schemas.microsoft.com/office/drawing/2014/main" id="{EBF29C66-DE87-D6C7-8738-8DE13A61B2F9}"/>
              </a:ext>
            </a:extLst>
          </p:cNvPr>
          <p:cNvSpPr txBox="1">
            <a:spLocks/>
          </p:cNvSpPr>
          <p:nvPr/>
        </p:nvSpPr>
        <p:spPr>
          <a:xfrm>
            <a:off x="2773220" y="3405400"/>
            <a:ext cx="4137938" cy="1060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9600"/>
              <a:buFont typeface="Nanum Myeongjo"/>
              <a:buNone/>
              <a:defRPr sz="9600" b="0" i="0" u="none" strike="noStrike" cap="none">
                <a:solidFill>
                  <a:schemeClr val="dk2"/>
                </a:solidFill>
                <a:latin typeface="Nanum Myeongjo"/>
                <a:ea typeface="Nanum Myeongjo"/>
                <a:cs typeface="Nanum Myeongjo"/>
                <a:sym typeface="Nanum Myeongjo"/>
              </a:defRPr>
            </a:lvl1pPr>
            <a:lvl2pPr marR="0" lvl="1"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2pPr>
            <a:lvl3pPr marR="0" lvl="2"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3pPr>
            <a:lvl4pPr marR="0" lvl="3"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4pPr>
            <a:lvl5pPr marR="0" lvl="4"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5pPr>
            <a:lvl6pPr marR="0" lvl="5"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6pPr>
            <a:lvl7pPr marR="0" lvl="6"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7pPr>
            <a:lvl8pPr marR="0" lvl="7"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8pPr>
            <a:lvl9pPr marR="0" lvl="8"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9pPr>
          </a:lstStyle>
          <a:p>
            <a:r>
              <a:rPr lang="en" sz="6000"/>
              <a:t>Questions?</a:t>
            </a:r>
          </a:p>
        </p:txBody>
      </p:sp>
    </p:spTree>
    <p:extLst>
      <p:ext uri="{BB962C8B-B14F-4D97-AF65-F5344CB8AC3E}">
        <p14:creationId xmlns:p14="http://schemas.microsoft.com/office/powerpoint/2010/main" val="190096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5"/>
          <p:cNvSpPr/>
          <p:nvPr/>
        </p:nvSpPr>
        <p:spPr>
          <a:xfrm>
            <a:off x="7158725" y="4601400"/>
            <a:ext cx="1354500" cy="318600"/>
          </a:xfrm>
          <a:prstGeom prst="roundRect">
            <a:avLst>
              <a:gd name="adj" fmla="val 16290"/>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24" name="Google Shape;924;p125"/>
          <p:cNvSpPr/>
          <p:nvPr/>
        </p:nvSpPr>
        <p:spPr>
          <a:xfrm>
            <a:off x="8596792" y="4601400"/>
            <a:ext cx="318600" cy="318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25" name="Google Shape;925;p125"/>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33</a:t>
            </a:fld>
            <a:endParaRPr sz="1000">
              <a:solidFill>
                <a:schemeClr val="dk2"/>
              </a:solidFill>
              <a:latin typeface="Albert Sans"/>
              <a:ea typeface="Albert Sans"/>
              <a:cs typeface="Albert Sans"/>
              <a:sym typeface="Albert Sans"/>
            </a:endParaRPr>
          </a:p>
        </p:txBody>
      </p:sp>
      <p:sp>
        <p:nvSpPr>
          <p:cNvPr id="927" name="Google Shape;927;p125"/>
          <p:cNvSpPr txBox="1">
            <a:spLocks noGrp="1"/>
          </p:cNvSpPr>
          <p:nvPr>
            <p:ph type="title"/>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930" name="Google Shape;930;p125"/>
          <p:cNvSpPr txBox="1">
            <a:spLocks noGrp="1"/>
          </p:cNvSpPr>
          <p:nvPr>
            <p:ph type="title" idx="3"/>
          </p:nvPr>
        </p:nvSpPr>
        <p:spPr>
          <a:xfrm>
            <a:off x="826038" y="198562"/>
            <a:ext cx="2516306" cy="553200"/>
          </a:xfrm>
          <a:prstGeom prst="rect">
            <a:avLst/>
          </a:prstGeom>
          <a:solidFill>
            <a:schemeClr val="bg1"/>
          </a:solidFill>
        </p:spPr>
        <p:txBody>
          <a:bodyPr spcFirstLastPara="1" wrap="square" lIns="91425" tIns="91425" rIns="91425" bIns="91425" anchor="t" anchorCtr="0">
            <a:noAutofit/>
          </a:bodyPr>
          <a:lstStyle/>
          <a:p>
            <a:r>
              <a:rPr lang="en"/>
              <a:t>Model Result (TX vs NY)</a:t>
            </a:r>
            <a:endParaRPr/>
          </a:p>
        </p:txBody>
      </p:sp>
      <p:pic>
        <p:nvPicPr>
          <p:cNvPr id="2" name="Picture 1" descr="A screenshot of a computer&#10;&#10;Description automatically generated">
            <a:extLst>
              <a:ext uri="{FF2B5EF4-FFF2-40B4-BE49-F238E27FC236}">
                <a16:creationId xmlns:a16="http://schemas.microsoft.com/office/drawing/2014/main" id="{F5D62CC3-400A-7D3C-7CF7-8CE9AB70A5D5}"/>
              </a:ext>
            </a:extLst>
          </p:cNvPr>
          <p:cNvPicPr>
            <a:picLocks noChangeAspect="1"/>
          </p:cNvPicPr>
          <p:nvPr/>
        </p:nvPicPr>
        <p:blipFill>
          <a:blip r:embed="rId3"/>
          <a:stretch>
            <a:fillRect/>
          </a:stretch>
        </p:blipFill>
        <p:spPr>
          <a:xfrm>
            <a:off x="826293" y="1185861"/>
            <a:ext cx="2412207" cy="3021807"/>
          </a:xfrm>
          <a:prstGeom prst="rect">
            <a:avLst/>
          </a:prstGeom>
        </p:spPr>
      </p:pic>
      <p:pic>
        <p:nvPicPr>
          <p:cNvPr id="6" name="Picture 5" descr="A screenshot of a paper&#10;&#10;Description automatically generated">
            <a:extLst>
              <a:ext uri="{FF2B5EF4-FFF2-40B4-BE49-F238E27FC236}">
                <a16:creationId xmlns:a16="http://schemas.microsoft.com/office/drawing/2014/main" id="{6E432D8D-6559-D395-2532-DFF203A34F7A}"/>
              </a:ext>
            </a:extLst>
          </p:cNvPr>
          <p:cNvPicPr>
            <a:picLocks noChangeAspect="1"/>
          </p:cNvPicPr>
          <p:nvPr/>
        </p:nvPicPr>
        <p:blipFill>
          <a:blip r:embed="rId4"/>
          <a:stretch>
            <a:fillRect/>
          </a:stretch>
        </p:blipFill>
        <p:spPr>
          <a:xfrm>
            <a:off x="3190876" y="1162050"/>
            <a:ext cx="2719388" cy="3033713"/>
          </a:xfrm>
          <a:prstGeom prst="rect">
            <a:avLst/>
          </a:prstGeom>
        </p:spPr>
      </p:pic>
      <p:pic>
        <p:nvPicPr>
          <p:cNvPr id="7" name="Picture 6" descr="A screenshot of a graph&#10;&#10;Description automatically generated">
            <a:extLst>
              <a:ext uri="{FF2B5EF4-FFF2-40B4-BE49-F238E27FC236}">
                <a16:creationId xmlns:a16="http://schemas.microsoft.com/office/drawing/2014/main" id="{CC89F843-2488-31A9-393A-7E78700E6A7F}"/>
              </a:ext>
            </a:extLst>
          </p:cNvPr>
          <p:cNvPicPr>
            <a:picLocks noChangeAspect="1"/>
          </p:cNvPicPr>
          <p:nvPr/>
        </p:nvPicPr>
        <p:blipFill>
          <a:blip r:embed="rId5"/>
          <a:stretch>
            <a:fillRect/>
          </a:stretch>
        </p:blipFill>
        <p:spPr>
          <a:xfrm>
            <a:off x="5853113" y="1197769"/>
            <a:ext cx="2045494" cy="3019425"/>
          </a:xfrm>
          <a:prstGeom prst="rect">
            <a:avLst/>
          </a:prstGeom>
        </p:spPr>
      </p:pic>
      <p:sp>
        <p:nvSpPr>
          <p:cNvPr id="8" name="TextBox 7">
            <a:extLst>
              <a:ext uri="{FF2B5EF4-FFF2-40B4-BE49-F238E27FC236}">
                <a16:creationId xmlns:a16="http://schemas.microsoft.com/office/drawing/2014/main" id="{83DCBB53-B1E6-AA30-0E8F-71DD79E83A84}"/>
              </a:ext>
            </a:extLst>
          </p:cNvPr>
          <p:cNvSpPr txBox="1"/>
          <p:nvPr/>
        </p:nvSpPr>
        <p:spPr>
          <a:xfrm>
            <a:off x="3910993" y="890867"/>
            <a:ext cx="39933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Texas                                  New York  </a:t>
            </a:r>
          </a:p>
        </p:txBody>
      </p:sp>
      <p:sp>
        <p:nvSpPr>
          <p:cNvPr id="9" name="Google Shape;917;p124">
            <a:extLst>
              <a:ext uri="{FF2B5EF4-FFF2-40B4-BE49-F238E27FC236}">
                <a16:creationId xmlns:a16="http://schemas.microsoft.com/office/drawing/2014/main" id="{8ECC6185-7B10-4F0E-0488-C48D64A200CE}"/>
              </a:ext>
            </a:extLst>
          </p:cNvPr>
          <p:cNvSpPr txBox="1">
            <a:spLocks/>
          </p:cNvSpPr>
          <p:nvPr/>
        </p:nvSpPr>
        <p:spPr>
          <a:xfrm>
            <a:off x="1866763" y="4336706"/>
            <a:ext cx="5100374" cy="117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buFontTx/>
            </a:pPr>
            <a:r>
              <a:rPr lang="en-US" sz="1200">
                <a:solidFill>
                  <a:sysClr val="windowText" lastClr="000000"/>
                </a:solidFill>
                <a:latin typeface="Nanum Myeongjo"/>
                <a:cs typeface="Times New Roman"/>
                <a:sym typeface="Times New Roman"/>
              </a:rPr>
              <a:t>Slight positive relationship between temperature and total crime rate, when normalized for population.  Texas is more clear in this measure (lower SD, 0.001) than New York (0.004).</a:t>
            </a:r>
            <a:endParaRPr lang="en-US" sz="1200">
              <a:solidFill>
                <a:sysClr val="windowText" lastClr="000000"/>
              </a:solidFill>
              <a:latin typeface="Nanum Myeongjo"/>
              <a:cs typeface="Times New Roman"/>
            </a:endParaRPr>
          </a:p>
          <a:p>
            <a:pPr algn="l" rtl="0">
              <a:buClrTx/>
              <a:buFontTx/>
            </a:pPr>
            <a:endParaRPr lang="en-US" sz="1800">
              <a:solidFill>
                <a:sysClr val="windowText" lastClr="000000"/>
              </a:solidFill>
              <a:latin typeface="Nanum Myeongjo"/>
            </a:endParaRPr>
          </a:p>
          <a:p>
            <a:pPr algn="l" rtl="0">
              <a:buClrTx/>
              <a:buFontTx/>
            </a:pPr>
            <a:endParaRPr lang="en-US" sz="1800">
              <a:solidFill>
                <a:sysClr val="windowText" lastClr="000000"/>
              </a:solidFill>
              <a:latin typeface="Nanum Myeongjo"/>
            </a:endParaRPr>
          </a:p>
        </p:txBody>
      </p:sp>
      <p:sp>
        <p:nvSpPr>
          <p:cNvPr id="10" name="TextBox 9">
            <a:extLst>
              <a:ext uri="{FF2B5EF4-FFF2-40B4-BE49-F238E27FC236}">
                <a16:creationId xmlns:a16="http://schemas.microsoft.com/office/drawing/2014/main" id="{151F2833-CE94-1EA4-A319-1B86EFD698CC}"/>
              </a:ext>
            </a:extLst>
          </p:cNvPr>
          <p:cNvSpPr txBox="1"/>
          <p:nvPr/>
        </p:nvSpPr>
        <p:spPr>
          <a:xfrm>
            <a:off x="255494" y="225238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Socio</a:t>
            </a:r>
          </a:p>
          <a:p>
            <a:r>
              <a:rPr lang="en-US"/>
              <a:t>Econ</a:t>
            </a:r>
          </a:p>
        </p:txBody>
      </p:sp>
      <p:sp>
        <p:nvSpPr>
          <p:cNvPr id="11" name="TextBox 10">
            <a:extLst>
              <a:ext uri="{FF2B5EF4-FFF2-40B4-BE49-F238E27FC236}">
                <a16:creationId xmlns:a16="http://schemas.microsoft.com/office/drawing/2014/main" id="{E5494708-73A8-B8DD-7B6F-67E3711F23C2}"/>
              </a:ext>
            </a:extLst>
          </p:cNvPr>
          <p:cNvSpPr txBox="1"/>
          <p:nvPr/>
        </p:nvSpPr>
        <p:spPr>
          <a:xfrm>
            <a:off x="119763" y="198092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Climate</a:t>
            </a:r>
          </a:p>
        </p:txBody>
      </p:sp>
    </p:spTree>
    <p:extLst>
      <p:ext uri="{BB962C8B-B14F-4D97-AF65-F5344CB8AC3E}">
        <p14:creationId xmlns:p14="http://schemas.microsoft.com/office/powerpoint/2010/main" val="1817533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34"/>
        <p:cNvGrpSpPr/>
        <p:nvPr/>
      </p:nvGrpSpPr>
      <p:grpSpPr>
        <a:xfrm>
          <a:off x="0" y="0"/>
          <a:ext cx="0" cy="0"/>
          <a:chOff x="0" y="0"/>
          <a:chExt cx="0" cy="0"/>
        </a:xfrm>
      </p:grpSpPr>
      <p:sp>
        <p:nvSpPr>
          <p:cNvPr id="935" name="Google Shape;935;p126"/>
          <p:cNvSpPr/>
          <p:nvPr/>
        </p:nvSpPr>
        <p:spPr>
          <a:xfrm>
            <a:off x="7158725" y="4601400"/>
            <a:ext cx="1354500" cy="318600"/>
          </a:xfrm>
          <a:prstGeom prst="roundRect">
            <a:avLst>
              <a:gd name="adj" fmla="val 16290"/>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936" name="Google Shape;936;p126"/>
          <p:cNvSpPr/>
          <p:nvPr/>
        </p:nvSpPr>
        <p:spPr>
          <a:xfrm>
            <a:off x="8596792" y="4601400"/>
            <a:ext cx="318600" cy="318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37" name="Google Shape;937;p126"/>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34</a:t>
            </a:fld>
            <a:endParaRPr sz="1000">
              <a:solidFill>
                <a:schemeClr val="dk2"/>
              </a:solidFill>
              <a:latin typeface="Albert Sans"/>
              <a:ea typeface="Albert Sans"/>
              <a:cs typeface="Albert Sans"/>
              <a:sym typeface="Albert Sans"/>
            </a:endParaRPr>
          </a:p>
        </p:txBody>
      </p:sp>
      <p:sp>
        <p:nvSpPr>
          <p:cNvPr id="938" name="Google Shape;938;p126"/>
          <p:cNvSpPr txBox="1">
            <a:spLocks noGrp="1"/>
          </p:cNvSpPr>
          <p:nvPr>
            <p:ph type="title"/>
          </p:nvPr>
        </p:nvSpPr>
        <p:spPr>
          <a:xfrm>
            <a:off x="963471" y="545519"/>
            <a:ext cx="7074019" cy="1510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p>
        </p:txBody>
      </p:sp>
      <p:pic>
        <p:nvPicPr>
          <p:cNvPr id="939" name="Google Shape;939;p126" descr="Hexagonal icon."/>
          <p:cNvPicPr preferRelativeResize="0">
            <a:picLocks noGrp="1"/>
          </p:cNvPicPr>
          <p:nvPr>
            <p:ph type="pic" idx="2"/>
          </p:nvPr>
        </p:nvPicPr>
        <p:blipFill rotWithShape="1">
          <a:blip r:embed="rId3">
            <a:alphaModFix/>
          </a:blip>
          <a:srcRect t="6732" b="6732"/>
          <a:stretch/>
        </p:blipFill>
        <p:spPr>
          <a:xfrm>
            <a:off x="8596800" y="223475"/>
            <a:ext cx="318600" cy="318600"/>
          </a:xfrm>
          <a:prstGeom prst="ellipse">
            <a:avLst/>
          </a:prstGeom>
        </p:spPr>
      </p:pic>
      <p:sp>
        <p:nvSpPr>
          <p:cNvPr id="940" name="Google Shape;940;p126"/>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941" name="Google Shape;941;p126"/>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6" name="Google Shape;938;p126">
            <a:extLst>
              <a:ext uri="{FF2B5EF4-FFF2-40B4-BE49-F238E27FC236}">
                <a16:creationId xmlns:a16="http://schemas.microsoft.com/office/drawing/2014/main" id="{EBF29C66-DE87-D6C7-8738-8DE13A61B2F9}"/>
              </a:ext>
            </a:extLst>
          </p:cNvPr>
          <p:cNvSpPr txBox="1">
            <a:spLocks/>
          </p:cNvSpPr>
          <p:nvPr/>
        </p:nvSpPr>
        <p:spPr>
          <a:xfrm>
            <a:off x="2773220" y="3405400"/>
            <a:ext cx="4137938" cy="1060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9600"/>
              <a:buFont typeface="Nanum Myeongjo"/>
              <a:buNone/>
              <a:defRPr sz="9600" b="0" i="0" u="none" strike="noStrike" cap="none">
                <a:solidFill>
                  <a:schemeClr val="dk2"/>
                </a:solidFill>
                <a:latin typeface="Nanum Myeongjo"/>
                <a:ea typeface="Nanum Myeongjo"/>
                <a:cs typeface="Nanum Myeongjo"/>
                <a:sym typeface="Nanum Myeongjo"/>
              </a:defRPr>
            </a:lvl1pPr>
            <a:lvl2pPr marR="0" lvl="1"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2pPr>
            <a:lvl3pPr marR="0" lvl="2"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3pPr>
            <a:lvl4pPr marR="0" lvl="3"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4pPr>
            <a:lvl5pPr marR="0" lvl="4"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5pPr>
            <a:lvl6pPr marR="0" lvl="5"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6pPr>
            <a:lvl7pPr marR="0" lvl="6"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7pPr>
            <a:lvl8pPr marR="0" lvl="7"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8pPr>
            <a:lvl9pPr marR="0" lvl="8" algn="l" rtl="0">
              <a:lnSpc>
                <a:spcPct val="80000"/>
              </a:lnSpc>
              <a:spcBef>
                <a:spcPts val="0"/>
              </a:spcBef>
              <a:spcAft>
                <a:spcPts val="0"/>
              </a:spcAft>
              <a:buClr>
                <a:schemeClr val="lt1"/>
              </a:buClr>
              <a:buSzPts val="1400"/>
              <a:buFont typeface="Nanum Myeongjo"/>
              <a:buNone/>
              <a:defRPr sz="1400" b="0" i="0" u="none" strike="noStrike" cap="none">
                <a:solidFill>
                  <a:schemeClr val="lt1"/>
                </a:solidFill>
                <a:latin typeface="Nanum Myeongjo"/>
                <a:ea typeface="Nanum Myeongjo"/>
                <a:cs typeface="Nanum Myeongjo"/>
                <a:sym typeface="Nanum Myeongjo"/>
              </a:defRPr>
            </a:lvl9pPr>
          </a:lstStyle>
          <a:p>
            <a:r>
              <a:rPr lang="en" sz="6000"/>
              <a:t>Questions?</a:t>
            </a:r>
          </a:p>
        </p:txBody>
      </p:sp>
      <p:pic>
        <p:nvPicPr>
          <p:cNvPr id="2" name="Picture 1">
            <a:extLst>
              <a:ext uri="{FF2B5EF4-FFF2-40B4-BE49-F238E27FC236}">
                <a16:creationId xmlns:a16="http://schemas.microsoft.com/office/drawing/2014/main" id="{C9B8F1F6-F951-7EE3-85A1-D64BBF702197}"/>
              </a:ext>
            </a:extLst>
          </p:cNvPr>
          <p:cNvPicPr>
            <a:picLocks noChangeAspect="1"/>
          </p:cNvPicPr>
          <p:nvPr/>
        </p:nvPicPr>
        <p:blipFill>
          <a:blip r:embed="rId4"/>
          <a:stretch>
            <a:fillRect/>
          </a:stretch>
        </p:blipFill>
        <p:spPr>
          <a:xfrm>
            <a:off x="2607469" y="1871663"/>
            <a:ext cx="4114800" cy="3086100"/>
          </a:xfrm>
          <a:prstGeom prst="rect">
            <a:avLst/>
          </a:prstGeom>
        </p:spPr>
      </p:pic>
    </p:spTree>
    <p:extLst>
      <p:ext uri="{BB962C8B-B14F-4D97-AF65-F5344CB8AC3E}">
        <p14:creationId xmlns:p14="http://schemas.microsoft.com/office/powerpoint/2010/main" val="3525623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27"/>
          <p:cNvSpPr/>
          <p:nvPr/>
        </p:nvSpPr>
        <p:spPr>
          <a:xfrm>
            <a:off x="8596792" y="4601400"/>
            <a:ext cx="318600" cy="318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47" name="Google Shape;947;p127"/>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35</a:t>
            </a:fld>
            <a:endParaRPr sz="1000">
              <a:solidFill>
                <a:schemeClr val="dk2"/>
              </a:solidFill>
              <a:latin typeface="Albert Sans"/>
              <a:ea typeface="Albert Sans"/>
              <a:cs typeface="Albert Sans"/>
              <a:sym typeface="Albert Sans"/>
            </a:endParaRPr>
          </a:p>
        </p:txBody>
      </p:sp>
      <p:sp>
        <p:nvSpPr>
          <p:cNvPr id="948" name="Google Shape;948;p127"/>
          <p:cNvSpPr txBox="1">
            <a:spLocks noGrp="1"/>
          </p:cNvSpPr>
          <p:nvPr>
            <p:ph type="title"/>
          </p:nvPr>
        </p:nvSpPr>
        <p:spPr>
          <a:xfrm>
            <a:off x="956138" y="327150"/>
            <a:ext cx="27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References</a:t>
            </a:r>
            <a:endParaRPr>
              <a:solidFill>
                <a:schemeClr val="dk2"/>
              </a:solidFill>
            </a:endParaRPr>
          </a:p>
        </p:txBody>
      </p:sp>
      <p:sp>
        <p:nvSpPr>
          <p:cNvPr id="949" name="Google Shape;949;p127"/>
          <p:cNvSpPr txBox="1">
            <a:spLocks noGrp="1"/>
          </p:cNvSpPr>
          <p:nvPr>
            <p:ph type="body" idx="2"/>
          </p:nvPr>
        </p:nvSpPr>
        <p:spPr>
          <a:xfrm>
            <a:off x="1062075" y="824225"/>
            <a:ext cx="7494600" cy="3470400"/>
          </a:xfrm>
          <a:prstGeom prst="rect">
            <a:avLst/>
          </a:prstGeom>
        </p:spPr>
        <p:txBody>
          <a:bodyPr spcFirstLastPara="1" wrap="square" lIns="91425" tIns="91425" rIns="91425" bIns="91425" anchor="t" anchorCtr="0">
            <a:noAutofit/>
          </a:bodyPr>
          <a:lstStyle/>
          <a:p>
            <a:pPr marL="342900" indent="-342900" algn="just">
              <a:lnSpc>
                <a:spcPct val="150000"/>
              </a:lnSpc>
            </a:pPr>
            <a:r>
              <a:rPr lang="en-US" sz="1800" kern="100">
                <a:effectLst/>
                <a:latin typeface="Albert Sans" panose="020B0604020202020204" charset="0"/>
                <a:ea typeface="Nanum Myeongjo" panose="020B0604020202020204" charset="-127"/>
                <a:cs typeface="Century" panose="02040604050505020304" pitchFamily="18" charset="0"/>
              </a:rPr>
              <a:t>Ranson, M. (2014). Crime, weather, and climate change. Journal of Environmental Economics and Management, 67(3), 274-302. </a:t>
            </a:r>
            <a:r>
              <a:rPr lang="en-US" sz="1800" u="sng" kern="100">
                <a:solidFill>
                  <a:srgbClr val="467886"/>
                </a:solidFill>
                <a:effectLst/>
                <a:latin typeface="Albert Sans" panose="020B0604020202020204" charset="0"/>
                <a:ea typeface="Nanum Myeongjo" panose="020B0604020202020204" charset="-127"/>
                <a:cs typeface="Century" panose="02040604050505020304" pitchFamily="18" charset="0"/>
                <a:hlinkClick r:id="rId3"/>
              </a:rPr>
              <a:t>https://doi.org/10.1016/j.jeem.2013.11.008</a:t>
            </a:r>
            <a:endParaRPr lang="en-US" sz="1800" kern="100">
              <a:effectLst/>
              <a:latin typeface="Albert Sans" panose="020B0604020202020204" charset="0"/>
              <a:ea typeface="Nanum Myeongjo" panose="020B0604020202020204" charset="-127"/>
              <a:cs typeface="Times New Roman" panose="02020603050405020304" pitchFamily="18" charset="0"/>
            </a:endParaRPr>
          </a:p>
          <a:p>
            <a:pPr marL="342900" indent="-342900">
              <a:lnSpc>
                <a:spcPct val="150000"/>
              </a:lnSpc>
            </a:pPr>
            <a:r>
              <a:rPr lang="en-US" sz="1800" kern="100">
                <a:effectLst/>
                <a:latin typeface="Albert Sans" panose="020B0604020202020204" charset="0"/>
                <a:ea typeface="Nanum Myeongjo" panose="020B0604020202020204" charset="-127"/>
                <a:cs typeface="Century" panose="02040604050505020304" pitchFamily="18" charset="0"/>
              </a:rPr>
              <a:t>Trujillo, J. C., &amp; Howley, P. (2021). The effect of weather on crime in a torrid urban zone. Environment and Behavior, 53(1), 60-89. https://doi.org/10.1177/0013916519845121</a:t>
            </a:r>
            <a:endParaRPr lang="en-US" sz="1800" kern="100">
              <a:effectLst/>
              <a:latin typeface="Albert Sans" panose="020B0604020202020204" charset="0"/>
              <a:ea typeface="Nanum Myeongjo" panose="020B0604020202020204" charset="-127"/>
              <a:cs typeface="Times New Roman" panose="02020603050405020304" pitchFamily="18" charset="0"/>
            </a:endParaRPr>
          </a:p>
          <a:p>
            <a:pPr marL="0" lvl="0" indent="0" algn="l" rtl="0">
              <a:spcBef>
                <a:spcPts val="1000"/>
              </a:spcBef>
              <a:spcAft>
                <a:spcPts val="1000"/>
              </a:spcAft>
              <a:buNone/>
            </a:pPr>
            <a:endParaRPr lang="en-US">
              <a:latin typeface="Albert Sans" panose="020B0604020202020204" charset="0"/>
              <a:ea typeface="Nanum Myeongjo" panose="020B0604020202020204" charset="-127"/>
            </a:endParaRPr>
          </a:p>
        </p:txBody>
      </p:sp>
      <p:pic>
        <p:nvPicPr>
          <p:cNvPr id="950" name="Google Shape;950;p127" descr="Hexagonal icon."/>
          <p:cNvPicPr preferRelativeResize="0">
            <a:picLocks noGrp="1"/>
          </p:cNvPicPr>
          <p:nvPr>
            <p:ph type="pic" idx="3"/>
          </p:nvPr>
        </p:nvPicPr>
        <p:blipFill rotWithShape="1">
          <a:blip r:embed="rId4">
            <a:alphaModFix/>
          </a:blip>
          <a:srcRect t="6589" b="6597"/>
          <a:stretch/>
        </p:blipFill>
        <p:spPr>
          <a:xfrm>
            <a:off x="8596800" y="223475"/>
            <a:ext cx="318600" cy="318600"/>
          </a:xfrm>
          <a:prstGeom prst="ellipse">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7E4D78B5-82D4-79A6-A5F4-758DD2079FD5}"/>
            </a:ext>
          </a:extLst>
        </p:cNvPr>
        <p:cNvGrpSpPr/>
        <p:nvPr/>
      </p:nvGrpSpPr>
      <p:grpSpPr>
        <a:xfrm>
          <a:off x="0" y="0"/>
          <a:ext cx="0" cy="0"/>
          <a:chOff x="0" y="0"/>
          <a:chExt cx="0" cy="0"/>
        </a:xfrm>
      </p:grpSpPr>
      <p:sp>
        <p:nvSpPr>
          <p:cNvPr id="946" name="Google Shape;946;p127">
            <a:extLst>
              <a:ext uri="{FF2B5EF4-FFF2-40B4-BE49-F238E27FC236}">
                <a16:creationId xmlns:a16="http://schemas.microsoft.com/office/drawing/2014/main" id="{E03D4047-DF36-81CE-BFE5-8B9E7A42CEE2}"/>
              </a:ext>
            </a:extLst>
          </p:cNvPr>
          <p:cNvSpPr/>
          <p:nvPr/>
        </p:nvSpPr>
        <p:spPr>
          <a:xfrm>
            <a:off x="8596792" y="4601400"/>
            <a:ext cx="318600" cy="318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47" name="Google Shape;947;p127">
            <a:extLst>
              <a:ext uri="{FF2B5EF4-FFF2-40B4-BE49-F238E27FC236}">
                <a16:creationId xmlns:a16="http://schemas.microsoft.com/office/drawing/2014/main" id="{40A9D3FC-DD2E-BE9D-E31D-219AE2A26885}"/>
              </a:ext>
            </a:extLst>
          </p:cNvPr>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36</a:t>
            </a:fld>
            <a:endParaRPr sz="1000">
              <a:solidFill>
                <a:schemeClr val="dk2"/>
              </a:solidFill>
              <a:latin typeface="Albert Sans"/>
              <a:ea typeface="Albert Sans"/>
              <a:cs typeface="Albert Sans"/>
              <a:sym typeface="Albert Sans"/>
            </a:endParaRPr>
          </a:p>
        </p:txBody>
      </p:sp>
      <p:sp>
        <p:nvSpPr>
          <p:cNvPr id="948" name="Google Shape;948;p127">
            <a:extLst>
              <a:ext uri="{FF2B5EF4-FFF2-40B4-BE49-F238E27FC236}">
                <a16:creationId xmlns:a16="http://schemas.microsoft.com/office/drawing/2014/main" id="{78F513A4-4A9E-CCCC-B555-139CC5E68E6F}"/>
              </a:ext>
            </a:extLst>
          </p:cNvPr>
          <p:cNvSpPr txBox="1">
            <a:spLocks noGrp="1"/>
          </p:cNvSpPr>
          <p:nvPr>
            <p:ph type="title"/>
          </p:nvPr>
        </p:nvSpPr>
        <p:spPr>
          <a:xfrm>
            <a:off x="956138" y="327150"/>
            <a:ext cx="27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References</a:t>
            </a:r>
            <a:endParaRPr>
              <a:solidFill>
                <a:schemeClr val="dk2"/>
              </a:solidFill>
            </a:endParaRPr>
          </a:p>
        </p:txBody>
      </p:sp>
      <p:sp>
        <p:nvSpPr>
          <p:cNvPr id="949" name="Google Shape;949;p127">
            <a:extLst>
              <a:ext uri="{FF2B5EF4-FFF2-40B4-BE49-F238E27FC236}">
                <a16:creationId xmlns:a16="http://schemas.microsoft.com/office/drawing/2014/main" id="{58108422-66E9-9F81-E63E-0A681F678034}"/>
              </a:ext>
            </a:extLst>
          </p:cNvPr>
          <p:cNvSpPr txBox="1">
            <a:spLocks noGrp="1"/>
          </p:cNvSpPr>
          <p:nvPr>
            <p:ph type="body" idx="2"/>
          </p:nvPr>
        </p:nvSpPr>
        <p:spPr>
          <a:xfrm>
            <a:off x="1062075" y="824225"/>
            <a:ext cx="7494600" cy="3470400"/>
          </a:xfrm>
          <a:prstGeom prst="rect">
            <a:avLst/>
          </a:prstGeom>
        </p:spPr>
        <p:txBody>
          <a:bodyPr spcFirstLastPara="1" wrap="square" lIns="91425" tIns="91425" rIns="91425" bIns="91425" anchor="t" anchorCtr="0">
            <a:noAutofit/>
          </a:bodyPr>
          <a:lstStyle/>
          <a:p>
            <a:pPr marL="342900" indent="-342900">
              <a:lnSpc>
                <a:spcPct val="150000"/>
              </a:lnSpc>
            </a:pPr>
            <a:r>
              <a:rPr lang="en-US" sz="1800" kern="100">
                <a:effectLst/>
                <a:latin typeface="Albert Sans" panose="020B0604020202020204" charset="0"/>
                <a:ea typeface="Nanum Myeongjo" panose="020B0604020202020204" charset="-127"/>
                <a:cs typeface="Century" panose="02040604050505020304" pitchFamily="18" charset="0"/>
              </a:rPr>
              <a:t>Hsiang, S. M., Burke, M., &amp; Miguel, E. (2013). Quantifying the influence of climate on human conflict. Science, 341(6151), 1235367. https://doi.org/10.1126/science.1235367</a:t>
            </a:r>
            <a:endParaRPr lang="en-US" sz="1800" kern="100">
              <a:effectLst/>
              <a:latin typeface="Albert Sans" panose="020B0604020202020204" charset="0"/>
              <a:ea typeface="Nanum Myeongjo" panose="020B0604020202020204" charset="-127"/>
              <a:cs typeface="Times New Roman" panose="02020603050405020304" pitchFamily="18" charset="0"/>
            </a:endParaRPr>
          </a:p>
          <a:p>
            <a:pPr marL="342900" indent="-342900" algn="just">
              <a:lnSpc>
                <a:spcPct val="150000"/>
              </a:lnSpc>
            </a:pPr>
            <a:r>
              <a:rPr lang="en-US" sz="1800" kern="100">
                <a:effectLst/>
                <a:latin typeface="Albert Sans" panose="020B0604020202020204" charset="0"/>
                <a:ea typeface="Nanum Myeongjo" panose="020B0604020202020204" charset="-127"/>
                <a:cs typeface="Century" panose="02040604050505020304" pitchFamily="18" charset="0"/>
              </a:rPr>
              <a:t>Gamble, J. L., &amp; Hess, J. J. (2012). Temperature and Violent Crime in Dallas, Texas: relationships and implications of climate change. </a:t>
            </a:r>
            <a:r>
              <a:rPr lang="en-US" sz="1800" i="1" kern="100">
                <a:effectLst/>
                <a:latin typeface="Albert Sans" panose="020B0604020202020204" charset="0"/>
                <a:ea typeface="Nanum Myeongjo" panose="020B0604020202020204" charset="-127"/>
                <a:cs typeface="Century" panose="02040604050505020304" pitchFamily="18" charset="0"/>
              </a:rPr>
              <a:t>The western journal of emergency medicine</a:t>
            </a:r>
            <a:r>
              <a:rPr lang="en-US" sz="1800" kern="100">
                <a:effectLst/>
                <a:latin typeface="Albert Sans" panose="020B0604020202020204" charset="0"/>
                <a:ea typeface="Nanum Myeongjo" panose="020B0604020202020204" charset="-127"/>
                <a:cs typeface="Century" panose="02040604050505020304" pitchFamily="18" charset="0"/>
              </a:rPr>
              <a:t>, </a:t>
            </a:r>
            <a:r>
              <a:rPr lang="en-US" sz="1800" i="1" kern="100">
                <a:effectLst/>
                <a:latin typeface="Albert Sans" panose="020B0604020202020204" charset="0"/>
                <a:ea typeface="Nanum Myeongjo" panose="020B0604020202020204" charset="-127"/>
                <a:cs typeface="Century" panose="02040604050505020304" pitchFamily="18" charset="0"/>
              </a:rPr>
              <a:t>13</a:t>
            </a:r>
            <a:r>
              <a:rPr lang="en-US" sz="1800" kern="100">
                <a:effectLst/>
                <a:latin typeface="Albert Sans" panose="020B0604020202020204" charset="0"/>
                <a:ea typeface="Nanum Myeongjo" panose="020B0604020202020204" charset="-127"/>
                <a:cs typeface="Century" panose="02040604050505020304" pitchFamily="18" charset="0"/>
              </a:rPr>
              <a:t>(3), 239–246. </a:t>
            </a:r>
            <a:r>
              <a:rPr lang="en-US" sz="1800" u="sng" kern="100">
                <a:solidFill>
                  <a:srgbClr val="467886"/>
                </a:solidFill>
                <a:effectLst/>
                <a:latin typeface="Albert Sans" panose="020B0604020202020204" charset="0"/>
                <a:ea typeface="Nanum Myeongjo" panose="020B0604020202020204" charset="-127"/>
                <a:cs typeface="Century" panose="02040604050505020304" pitchFamily="18" charset="0"/>
                <a:hlinkClick r:id="rId3"/>
              </a:rPr>
              <a:t>https://doi.org/10.5811/westjem.2012.3.11746</a:t>
            </a:r>
            <a:endParaRPr lang="en-US" sz="1800" kern="100">
              <a:effectLst/>
              <a:latin typeface="Albert Sans" panose="020B0604020202020204" charset="0"/>
              <a:ea typeface="Nanum Myeongjo" panose="020B0604020202020204" charset="-127"/>
              <a:cs typeface="Times New Roman" panose="02020603050405020304" pitchFamily="18" charset="0"/>
            </a:endParaRPr>
          </a:p>
          <a:p>
            <a:pPr marL="0" lvl="0" indent="0" algn="l" rtl="0">
              <a:spcBef>
                <a:spcPts val="1000"/>
              </a:spcBef>
              <a:spcAft>
                <a:spcPts val="1000"/>
              </a:spcAft>
              <a:buNone/>
            </a:pPr>
            <a:endParaRPr lang="en-US">
              <a:latin typeface="Albert Sans" panose="020B0604020202020204" charset="0"/>
              <a:ea typeface="Nanum Myeongjo" panose="020B0604020202020204" charset="-127"/>
            </a:endParaRPr>
          </a:p>
        </p:txBody>
      </p:sp>
      <p:pic>
        <p:nvPicPr>
          <p:cNvPr id="950" name="Google Shape;950;p127" descr="Hexagonal icon.">
            <a:extLst>
              <a:ext uri="{FF2B5EF4-FFF2-40B4-BE49-F238E27FC236}">
                <a16:creationId xmlns:a16="http://schemas.microsoft.com/office/drawing/2014/main" id="{BCCA7117-28D8-651A-3CE5-4A13337E2DA0}"/>
              </a:ext>
            </a:extLst>
          </p:cNvPr>
          <p:cNvPicPr preferRelativeResize="0">
            <a:picLocks noGrp="1"/>
          </p:cNvPicPr>
          <p:nvPr>
            <p:ph type="pic" idx="3"/>
          </p:nvPr>
        </p:nvPicPr>
        <p:blipFill rotWithShape="1">
          <a:blip r:embed="rId4">
            <a:alphaModFix/>
          </a:blip>
          <a:srcRect t="6589" b="6597"/>
          <a:stretch/>
        </p:blipFill>
        <p:spPr>
          <a:xfrm>
            <a:off x="8596800" y="223475"/>
            <a:ext cx="318600" cy="318600"/>
          </a:xfrm>
          <a:prstGeom prst="ellipse">
            <a:avLst/>
          </a:prstGeom>
        </p:spPr>
      </p:pic>
    </p:spTree>
    <p:extLst>
      <p:ext uri="{BB962C8B-B14F-4D97-AF65-F5344CB8AC3E}">
        <p14:creationId xmlns:p14="http://schemas.microsoft.com/office/powerpoint/2010/main" val="539711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FFA6AC06-DF1B-059C-8609-81D84BDE86C5}"/>
            </a:ext>
          </a:extLst>
        </p:cNvPr>
        <p:cNvGrpSpPr/>
        <p:nvPr/>
      </p:nvGrpSpPr>
      <p:grpSpPr>
        <a:xfrm>
          <a:off x="0" y="0"/>
          <a:ext cx="0" cy="0"/>
          <a:chOff x="0" y="0"/>
          <a:chExt cx="0" cy="0"/>
        </a:xfrm>
      </p:grpSpPr>
      <p:sp>
        <p:nvSpPr>
          <p:cNvPr id="946" name="Google Shape;946;p127">
            <a:extLst>
              <a:ext uri="{FF2B5EF4-FFF2-40B4-BE49-F238E27FC236}">
                <a16:creationId xmlns:a16="http://schemas.microsoft.com/office/drawing/2014/main" id="{E6490846-4C19-9BFC-99AB-1CC083B452E4}"/>
              </a:ext>
            </a:extLst>
          </p:cNvPr>
          <p:cNvSpPr/>
          <p:nvPr/>
        </p:nvSpPr>
        <p:spPr>
          <a:xfrm>
            <a:off x="8596792" y="4601400"/>
            <a:ext cx="318600" cy="318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47" name="Google Shape;947;p127">
            <a:extLst>
              <a:ext uri="{FF2B5EF4-FFF2-40B4-BE49-F238E27FC236}">
                <a16:creationId xmlns:a16="http://schemas.microsoft.com/office/drawing/2014/main" id="{8F5E92C8-DA65-30A2-9354-48A167A4D71B}"/>
              </a:ext>
            </a:extLst>
          </p:cNvPr>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37</a:t>
            </a:fld>
            <a:endParaRPr sz="1000">
              <a:solidFill>
                <a:schemeClr val="dk2"/>
              </a:solidFill>
              <a:latin typeface="Albert Sans"/>
              <a:ea typeface="Albert Sans"/>
              <a:cs typeface="Albert Sans"/>
              <a:sym typeface="Albert Sans"/>
            </a:endParaRPr>
          </a:p>
        </p:txBody>
      </p:sp>
      <p:sp>
        <p:nvSpPr>
          <p:cNvPr id="948" name="Google Shape;948;p127">
            <a:extLst>
              <a:ext uri="{FF2B5EF4-FFF2-40B4-BE49-F238E27FC236}">
                <a16:creationId xmlns:a16="http://schemas.microsoft.com/office/drawing/2014/main" id="{8E9C6FD8-F089-61D4-B0D8-5A54EC0A6536}"/>
              </a:ext>
            </a:extLst>
          </p:cNvPr>
          <p:cNvSpPr txBox="1">
            <a:spLocks noGrp="1"/>
          </p:cNvSpPr>
          <p:nvPr>
            <p:ph type="title"/>
          </p:nvPr>
        </p:nvSpPr>
        <p:spPr>
          <a:xfrm>
            <a:off x="956138" y="327150"/>
            <a:ext cx="27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References</a:t>
            </a:r>
            <a:endParaRPr>
              <a:solidFill>
                <a:schemeClr val="dk2"/>
              </a:solidFill>
            </a:endParaRPr>
          </a:p>
        </p:txBody>
      </p:sp>
      <p:sp>
        <p:nvSpPr>
          <p:cNvPr id="949" name="Google Shape;949;p127">
            <a:extLst>
              <a:ext uri="{FF2B5EF4-FFF2-40B4-BE49-F238E27FC236}">
                <a16:creationId xmlns:a16="http://schemas.microsoft.com/office/drawing/2014/main" id="{122AF9A5-AE0A-C111-184D-E83718237A59}"/>
              </a:ext>
            </a:extLst>
          </p:cNvPr>
          <p:cNvSpPr txBox="1">
            <a:spLocks noGrp="1"/>
          </p:cNvSpPr>
          <p:nvPr>
            <p:ph type="body" idx="2"/>
          </p:nvPr>
        </p:nvSpPr>
        <p:spPr>
          <a:xfrm>
            <a:off x="1062075" y="824225"/>
            <a:ext cx="7494600" cy="3470400"/>
          </a:xfrm>
          <a:prstGeom prst="rect">
            <a:avLst/>
          </a:prstGeom>
        </p:spPr>
        <p:txBody>
          <a:bodyPr spcFirstLastPara="1" wrap="square" lIns="91425" tIns="91425" rIns="91425" bIns="91425" anchor="t" anchorCtr="0">
            <a:noAutofit/>
          </a:bodyPr>
          <a:lstStyle/>
          <a:p>
            <a:pPr marL="342900" indent="-342900" algn="just">
              <a:lnSpc>
                <a:spcPct val="150000"/>
              </a:lnSpc>
            </a:pPr>
            <a:r>
              <a:rPr lang="en-US" sz="1800" kern="100">
                <a:effectLst/>
                <a:latin typeface="Albert Sans" panose="020B0604020202020204" charset="0"/>
                <a:ea typeface="Nanum Myeongjo" panose="020B0604020202020204" charset="-127"/>
                <a:cs typeface="Century" panose="02040604050505020304" pitchFamily="18" charset="0"/>
              </a:rPr>
              <a:t>Agnew, R.. (2012). Dire forecast: A theoretical model of the impact of climate change on crime</a:t>
            </a:r>
            <a:r>
              <a:rPr lang="en-US" sz="1800" i="1" kern="100">
                <a:effectLst/>
                <a:latin typeface="Albert Sans" panose="020B0604020202020204" charset="0"/>
                <a:ea typeface="Nanum Myeongjo" panose="020B0604020202020204" charset="-127"/>
                <a:cs typeface="Century" panose="02040604050505020304" pitchFamily="18" charset="0"/>
              </a:rPr>
              <a:t>. Theoretical Criminology, 16(1), 21–42. </a:t>
            </a:r>
            <a:r>
              <a:rPr lang="en-US" sz="1800" u="sng" kern="100">
                <a:solidFill>
                  <a:srgbClr val="467886"/>
                </a:solidFill>
                <a:effectLst/>
                <a:latin typeface="Albert Sans" panose="020B0604020202020204" charset="0"/>
                <a:ea typeface="Nanum Myeongjo" panose="020B0604020202020204" charset="-127"/>
                <a:cs typeface="Century" panose="02040604050505020304" pitchFamily="18" charset="0"/>
                <a:hlinkClick r:id="rId3"/>
              </a:rPr>
              <a:t>https://doi.org/10.1177/1362480611416843</a:t>
            </a:r>
            <a:endParaRPr lang="en-US" sz="1800" u="sng" kern="100">
              <a:solidFill>
                <a:srgbClr val="467886"/>
              </a:solidFill>
              <a:effectLst/>
              <a:latin typeface="Albert Sans" panose="020B0604020202020204" charset="0"/>
              <a:ea typeface="Nanum Myeongjo" panose="020B0604020202020204" charset="-127"/>
              <a:cs typeface="Century" panose="02040604050505020304" pitchFamily="18" charset="0"/>
            </a:endParaRPr>
          </a:p>
          <a:p>
            <a:pPr marL="342900" indent="-342900" algn="just">
              <a:lnSpc>
                <a:spcPct val="150000"/>
              </a:lnSpc>
            </a:pPr>
            <a:r>
              <a:rPr lang="en-US" sz="1800" kern="100">
                <a:effectLst/>
                <a:latin typeface="Albert Sans" panose="020B0604020202020204" charset="0"/>
                <a:ea typeface="Nanum Myeongjo" panose="020B0604020202020204" charset="-127"/>
                <a:cs typeface="Century" panose="02040604050505020304" pitchFamily="18" charset="0"/>
              </a:rPr>
              <a:t>Mares, D. M., &amp; Moffett, K. W. (2019). Climate Change and Crime Revisited: An Exploration of Monthly Temperature Anomalies and UCR Crime Data. Environment and Behavior, 51(5), 502-529. </a:t>
            </a:r>
            <a:r>
              <a:rPr lang="en-US" sz="1800" u="sng" kern="100">
                <a:solidFill>
                  <a:srgbClr val="467886"/>
                </a:solidFill>
                <a:effectLst/>
                <a:latin typeface="Albert Sans" panose="020B0604020202020204" charset="0"/>
                <a:ea typeface="Nanum Myeongjo" panose="020B0604020202020204" charset="-127"/>
                <a:cs typeface="Century" panose="02040604050505020304" pitchFamily="18" charset="0"/>
                <a:hlinkClick r:id="rId4"/>
              </a:rPr>
              <a:t>https://doi.org/10.1177/0013916518781197</a:t>
            </a:r>
            <a:endParaRPr lang="en-US" sz="1800" kern="100">
              <a:effectLst/>
              <a:latin typeface="Albert Sans" panose="020B0604020202020204" charset="0"/>
              <a:ea typeface="Nanum Myeongjo" panose="020B0604020202020204" charset="-127"/>
              <a:cs typeface="Times New Roman" panose="02020603050405020304" pitchFamily="18" charset="0"/>
            </a:endParaRPr>
          </a:p>
          <a:p>
            <a:pPr marL="0" marR="0" lvl="0" indent="0" algn="just">
              <a:lnSpc>
                <a:spcPct val="150000"/>
              </a:lnSpc>
              <a:buNone/>
            </a:pPr>
            <a:endParaRPr lang="en-US" sz="1800" kern="100">
              <a:effectLst/>
              <a:latin typeface="Albert Sans" panose="020B0604020202020204" charset="0"/>
              <a:ea typeface="Nanum Myeongjo" panose="020B0604020202020204" charset="-127"/>
              <a:cs typeface="Times New Roman" panose="02020603050405020304" pitchFamily="18" charset="0"/>
            </a:endParaRPr>
          </a:p>
          <a:p>
            <a:pPr marL="0" lvl="0" indent="0" algn="l" rtl="0">
              <a:spcBef>
                <a:spcPts val="1000"/>
              </a:spcBef>
              <a:spcAft>
                <a:spcPts val="1000"/>
              </a:spcAft>
              <a:buNone/>
            </a:pPr>
            <a:endParaRPr lang="en-US">
              <a:latin typeface="Albert Sans" panose="020B0604020202020204" charset="0"/>
              <a:ea typeface="Nanum Myeongjo" panose="020B0604020202020204" charset="-127"/>
            </a:endParaRPr>
          </a:p>
        </p:txBody>
      </p:sp>
      <p:pic>
        <p:nvPicPr>
          <p:cNvPr id="950" name="Google Shape;950;p127" descr="Hexagonal icon.">
            <a:extLst>
              <a:ext uri="{FF2B5EF4-FFF2-40B4-BE49-F238E27FC236}">
                <a16:creationId xmlns:a16="http://schemas.microsoft.com/office/drawing/2014/main" id="{8E61B586-4991-ECB0-AABA-964E5A067B32}"/>
              </a:ext>
            </a:extLst>
          </p:cNvPr>
          <p:cNvPicPr preferRelativeResize="0">
            <a:picLocks noGrp="1"/>
          </p:cNvPicPr>
          <p:nvPr>
            <p:ph type="pic" idx="3"/>
          </p:nvPr>
        </p:nvPicPr>
        <p:blipFill rotWithShape="1">
          <a:blip r:embed="rId5">
            <a:alphaModFix/>
          </a:blip>
          <a:srcRect t="6589" b="6597"/>
          <a:stretch/>
        </p:blipFill>
        <p:spPr>
          <a:xfrm>
            <a:off x="8596800" y="223475"/>
            <a:ext cx="318600" cy="318600"/>
          </a:xfrm>
          <a:prstGeom prst="ellipse">
            <a:avLst/>
          </a:prstGeom>
        </p:spPr>
      </p:pic>
    </p:spTree>
    <p:extLst>
      <p:ext uri="{BB962C8B-B14F-4D97-AF65-F5344CB8AC3E}">
        <p14:creationId xmlns:p14="http://schemas.microsoft.com/office/powerpoint/2010/main" val="4141083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5560828-F9D3-DAFF-B362-ED2FB8AB71D8}"/>
            </a:ext>
          </a:extLst>
        </p:cNvPr>
        <p:cNvGrpSpPr/>
        <p:nvPr/>
      </p:nvGrpSpPr>
      <p:grpSpPr>
        <a:xfrm>
          <a:off x="0" y="0"/>
          <a:ext cx="0" cy="0"/>
          <a:chOff x="0" y="0"/>
          <a:chExt cx="0" cy="0"/>
        </a:xfrm>
      </p:grpSpPr>
      <p:sp>
        <p:nvSpPr>
          <p:cNvPr id="946" name="Google Shape;946;p127">
            <a:extLst>
              <a:ext uri="{FF2B5EF4-FFF2-40B4-BE49-F238E27FC236}">
                <a16:creationId xmlns:a16="http://schemas.microsoft.com/office/drawing/2014/main" id="{9E156CCD-2A4B-F50C-D7A8-2EDBB5D3E2E3}"/>
              </a:ext>
            </a:extLst>
          </p:cNvPr>
          <p:cNvSpPr/>
          <p:nvPr/>
        </p:nvSpPr>
        <p:spPr>
          <a:xfrm>
            <a:off x="8596792" y="4601400"/>
            <a:ext cx="318600" cy="318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947" name="Google Shape;947;p127">
            <a:extLst>
              <a:ext uri="{FF2B5EF4-FFF2-40B4-BE49-F238E27FC236}">
                <a16:creationId xmlns:a16="http://schemas.microsoft.com/office/drawing/2014/main" id="{53188218-DD7B-7CD1-23CE-6A3C4022B7EF}"/>
              </a:ext>
            </a:extLst>
          </p:cNvPr>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38</a:t>
            </a:fld>
            <a:endParaRPr sz="1000">
              <a:solidFill>
                <a:schemeClr val="dk2"/>
              </a:solidFill>
              <a:latin typeface="Albert Sans"/>
              <a:ea typeface="Albert Sans"/>
              <a:cs typeface="Albert Sans"/>
              <a:sym typeface="Albert Sans"/>
            </a:endParaRPr>
          </a:p>
        </p:txBody>
      </p:sp>
      <p:sp>
        <p:nvSpPr>
          <p:cNvPr id="948" name="Google Shape;948;p127">
            <a:extLst>
              <a:ext uri="{FF2B5EF4-FFF2-40B4-BE49-F238E27FC236}">
                <a16:creationId xmlns:a16="http://schemas.microsoft.com/office/drawing/2014/main" id="{AF7DEA1B-F4F1-0BDB-4AAB-2B4A85D358FB}"/>
              </a:ext>
            </a:extLst>
          </p:cNvPr>
          <p:cNvSpPr txBox="1">
            <a:spLocks noGrp="1"/>
          </p:cNvSpPr>
          <p:nvPr>
            <p:ph type="title"/>
          </p:nvPr>
        </p:nvSpPr>
        <p:spPr>
          <a:xfrm>
            <a:off x="956138" y="327150"/>
            <a:ext cx="27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References</a:t>
            </a:r>
            <a:endParaRPr>
              <a:solidFill>
                <a:schemeClr val="dk2"/>
              </a:solidFill>
            </a:endParaRPr>
          </a:p>
        </p:txBody>
      </p:sp>
      <p:sp>
        <p:nvSpPr>
          <p:cNvPr id="949" name="Google Shape;949;p127">
            <a:extLst>
              <a:ext uri="{FF2B5EF4-FFF2-40B4-BE49-F238E27FC236}">
                <a16:creationId xmlns:a16="http://schemas.microsoft.com/office/drawing/2014/main" id="{E4A345DD-01A9-B9C9-4321-82BA4F170785}"/>
              </a:ext>
            </a:extLst>
          </p:cNvPr>
          <p:cNvSpPr txBox="1">
            <a:spLocks noGrp="1"/>
          </p:cNvSpPr>
          <p:nvPr>
            <p:ph type="body" idx="2"/>
          </p:nvPr>
        </p:nvSpPr>
        <p:spPr>
          <a:xfrm>
            <a:off x="1062075" y="824225"/>
            <a:ext cx="7494600" cy="3470400"/>
          </a:xfrm>
          <a:prstGeom prst="rect">
            <a:avLst/>
          </a:prstGeom>
        </p:spPr>
        <p:txBody>
          <a:bodyPr spcFirstLastPara="1" wrap="square" lIns="91425" tIns="91425" rIns="91425" bIns="91425" anchor="t" anchorCtr="0">
            <a:noAutofit/>
          </a:bodyPr>
          <a:lstStyle/>
          <a:p>
            <a:pPr marL="342900" indent="-342900" algn="just">
              <a:lnSpc>
                <a:spcPct val="150000"/>
              </a:lnSpc>
            </a:pPr>
            <a:r>
              <a:rPr lang="en-US" sz="1600" kern="100">
                <a:effectLst/>
                <a:latin typeface="Albert Sans" panose="020B0604020202020204" charset="0"/>
                <a:ea typeface="Nanum Myeongjo" panose="020B0604020202020204" charset="-127"/>
                <a:cs typeface="Century" panose="02040604050505020304" pitchFamily="18" charset="0"/>
              </a:rPr>
              <a:t>Lynch, M. J., </a:t>
            </a:r>
            <a:r>
              <a:rPr lang="en-US" sz="1600" kern="100" err="1">
                <a:effectLst/>
                <a:latin typeface="Albert Sans" panose="020B0604020202020204" charset="0"/>
                <a:ea typeface="Nanum Myeongjo" panose="020B0604020202020204" charset="-127"/>
                <a:cs typeface="Century" panose="02040604050505020304" pitchFamily="18" charset="0"/>
              </a:rPr>
              <a:t>Stretesky</a:t>
            </a:r>
            <a:r>
              <a:rPr lang="en-US" sz="1600" kern="100">
                <a:effectLst/>
                <a:latin typeface="Albert Sans" panose="020B0604020202020204" charset="0"/>
                <a:ea typeface="Nanum Myeongjo" panose="020B0604020202020204" charset="-127"/>
                <a:cs typeface="Century" panose="02040604050505020304" pitchFamily="18" charset="0"/>
              </a:rPr>
              <a:t>, P. B., Long, M. A., &amp; Barrett, K. L. (2022). The Climate Change-Temperature-Crime Hypothesis: Evidence from a Sample of 15 Large US Cities, 2002 to 2015. International Journal of Offender Therapy and Comparative Criminology, 66(4), 430-450. </a:t>
            </a:r>
            <a:r>
              <a:rPr lang="en-US" sz="1600" u="sng" kern="100">
                <a:solidFill>
                  <a:srgbClr val="467886"/>
                </a:solidFill>
                <a:effectLst/>
                <a:latin typeface="Albert Sans" panose="020B0604020202020204" charset="0"/>
                <a:ea typeface="Nanum Myeongjo" panose="020B0604020202020204" charset="-127"/>
                <a:cs typeface="Century" panose="02040604050505020304" pitchFamily="18" charset="0"/>
                <a:hlinkClick r:id="rId3"/>
              </a:rPr>
              <a:t>https://doi.org/10.1177/0306624X20969934</a:t>
            </a:r>
            <a:endParaRPr lang="en-US" sz="1600" kern="100">
              <a:effectLst/>
              <a:latin typeface="Albert Sans" panose="020B0604020202020204" charset="0"/>
              <a:ea typeface="Nanum Myeongjo" panose="020B0604020202020204" charset="-127"/>
              <a:cs typeface="Times New Roman" panose="02020603050405020304" pitchFamily="18" charset="0"/>
            </a:endParaRPr>
          </a:p>
          <a:p>
            <a:pPr marL="342900" indent="-342900" algn="just">
              <a:lnSpc>
                <a:spcPct val="150000"/>
              </a:lnSpc>
            </a:pPr>
            <a:r>
              <a:rPr lang="en-US" sz="1600" kern="100">
                <a:effectLst/>
                <a:latin typeface="Albert Sans" panose="020B0604020202020204" charset="0"/>
                <a:ea typeface="Nanum Myeongjo" panose="020B0604020202020204" charset="-127"/>
                <a:cs typeface="Century" panose="02040604050505020304" pitchFamily="18" charset="0"/>
              </a:rPr>
              <a:t>Mares, D. (2013). Climate change and crime: Monthly temperature and precipitation anomalies and crime rates in St. Louis, MO, 1990–2009. </a:t>
            </a:r>
            <a:r>
              <a:rPr lang="en-US" sz="1600" i="1" kern="100">
                <a:effectLst/>
                <a:latin typeface="Albert Sans" panose="020B0604020202020204" charset="0"/>
                <a:ea typeface="Nanum Myeongjo" panose="020B0604020202020204" charset="-127"/>
                <a:cs typeface="Century" panose="02040604050505020304" pitchFamily="18" charset="0"/>
              </a:rPr>
              <a:t>Crime, Law and Social Change, 59</a:t>
            </a:r>
            <a:r>
              <a:rPr lang="en-US" sz="1600" kern="100">
                <a:effectLst/>
                <a:latin typeface="Albert Sans" panose="020B0604020202020204" charset="0"/>
                <a:ea typeface="Nanum Myeongjo" panose="020B0604020202020204" charset="-127"/>
                <a:cs typeface="Century" panose="02040604050505020304" pitchFamily="18" charset="0"/>
              </a:rPr>
              <a:t>(2), 185–208. </a:t>
            </a:r>
            <a:r>
              <a:rPr lang="en-US" sz="1600" u="sng" kern="100">
                <a:solidFill>
                  <a:srgbClr val="467886"/>
                </a:solidFill>
                <a:effectLst/>
                <a:latin typeface="Albert Sans" panose="020B0604020202020204" charset="0"/>
                <a:ea typeface="Nanum Myeongjo" panose="020B0604020202020204" charset="-127"/>
                <a:cs typeface="Century" panose="02040604050505020304" pitchFamily="18" charset="0"/>
                <a:hlinkClick r:id="rId4"/>
              </a:rPr>
              <a:t>https://doi.org/10.1007/s10611-013-9411-8</a:t>
            </a:r>
            <a:endParaRPr lang="en-US" sz="1600" kern="100">
              <a:effectLst/>
              <a:latin typeface="Albert Sans" panose="020B0604020202020204" charset="0"/>
              <a:ea typeface="Nanum Myeongjo" panose="020B0604020202020204" charset="-127"/>
              <a:cs typeface="Times New Roman" panose="02020603050405020304" pitchFamily="18" charset="0"/>
            </a:endParaRPr>
          </a:p>
          <a:p>
            <a:pPr marL="0" marR="0" lvl="0" indent="0" algn="just">
              <a:lnSpc>
                <a:spcPct val="150000"/>
              </a:lnSpc>
              <a:buNone/>
            </a:pPr>
            <a:endParaRPr lang="en-US" sz="1800" kern="100">
              <a:effectLst/>
              <a:latin typeface="Albert Sans" panose="020B0604020202020204" charset="0"/>
              <a:ea typeface="Nanum Myeongjo" panose="020B0604020202020204" charset="-127"/>
              <a:cs typeface="Times New Roman" panose="02020603050405020304" pitchFamily="18" charset="0"/>
            </a:endParaRPr>
          </a:p>
          <a:p>
            <a:pPr marL="0" lvl="0" indent="0" algn="l" rtl="0">
              <a:spcBef>
                <a:spcPts val="1000"/>
              </a:spcBef>
              <a:spcAft>
                <a:spcPts val="1000"/>
              </a:spcAft>
              <a:buNone/>
            </a:pPr>
            <a:endParaRPr lang="en-US">
              <a:latin typeface="Albert Sans" panose="020B0604020202020204" charset="0"/>
              <a:ea typeface="Nanum Myeongjo" panose="020B0604020202020204" charset="-127"/>
            </a:endParaRPr>
          </a:p>
        </p:txBody>
      </p:sp>
      <p:pic>
        <p:nvPicPr>
          <p:cNvPr id="950" name="Google Shape;950;p127" descr="Hexagonal icon.">
            <a:extLst>
              <a:ext uri="{FF2B5EF4-FFF2-40B4-BE49-F238E27FC236}">
                <a16:creationId xmlns:a16="http://schemas.microsoft.com/office/drawing/2014/main" id="{50A555C7-F87E-6FFA-FA39-CE26F25E5079}"/>
              </a:ext>
            </a:extLst>
          </p:cNvPr>
          <p:cNvPicPr preferRelativeResize="0">
            <a:picLocks noGrp="1"/>
          </p:cNvPicPr>
          <p:nvPr>
            <p:ph type="pic" idx="3"/>
          </p:nvPr>
        </p:nvPicPr>
        <p:blipFill rotWithShape="1">
          <a:blip r:embed="rId5">
            <a:alphaModFix/>
          </a:blip>
          <a:srcRect t="6589" b="6597"/>
          <a:stretch/>
        </p:blipFill>
        <p:spPr>
          <a:xfrm>
            <a:off x="8596800" y="223475"/>
            <a:ext cx="318600" cy="318600"/>
          </a:xfrm>
          <a:prstGeom prst="ellipse">
            <a:avLst/>
          </a:prstGeom>
        </p:spPr>
      </p:pic>
    </p:spTree>
    <p:extLst>
      <p:ext uri="{BB962C8B-B14F-4D97-AF65-F5344CB8AC3E}">
        <p14:creationId xmlns:p14="http://schemas.microsoft.com/office/powerpoint/2010/main" val="4901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11"/>
          <p:cNvSpPr/>
          <p:nvPr/>
        </p:nvSpPr>
        <p:spPr>
          <a:xfrm>
            <a:off x="7158725" y="4601400"/>
            <a:ext cx="1354500" cy="318600"/>
          </a:xfrm>
          <a:prstGeom prst="roundRect">
            <a:avLst>
              <a:gd name="adj" fmla="val 16290"/>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760" name="Google Shape;760;p111"/>
          <p:cNvSpPr/>
          <p:nvPr/>
        </p:nvSpPr>
        <p:spPr>
          <a:xfrm>
            <a:off x="8596792" y="4601400"/>
            <a:ext cx="318600" cy="318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761" name="Google Shape;761;p111"/>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4</a:t>
            </a:fld>
            <a:endParaRPr sz="1000">
              <a:solidFill>
                <a:schemeClr val="dk2"/>
              </a:solidFill>
              <a:latin typeface="Albert Sans"/>
              <a:ea typeface="Albert Sans"/>
              <a:cs typeface="Albert Sans"/>
              <a:sym typeface="Albert Sans"/>
            </a:endParaRPr>
          </a:p>
        </p:txBody>
      </p:sp>
      <p:sp>
        <p:nvSpPr>
          <p:cNvPr id="762" name="Google Shape;762;p111"/>
          <p:cNvSpPr txBox="1">
            <a:spLocks noGrp="1"/>
          </p:cNvSpPr>
          <p:nvPr>
            <p:ph type="body" idx="2"/>
          </p:nvPr>
        </p:nvSpPr>
        <p:spPr>
          <a:xfrm>
            <a:off x="5235220" y="750863"/>
            <a:ext cx="3729900" cy="1613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800">
                <a:effectLst/>
                <a:latin typeface="Century" panose="02040604050505020304" pitchFamily="18" charset="0"/>
                <a:ea typeface="Century" panose="02040604050505020304" pitchFamily="18" charset="0"/>
                <a:cs typeface="Century" panose="02040604050505020304" pitchFamily="18" charset="0"/>
              </a:rPr>
              <a:t>Some researchers have found correlations or likelihood in violent crime with high ambient temperatures (Trujillo &amp; Howley 2021; Hsiang et al, 2013) </a:t>
            </a:r>
            <a:endParaRPr/>
          </a:p>
        </p:txBody>
      </p:sp>
      <p:sp>
        <p:nvSpPr>
          <p:cNvPr id="763" name="Google Shape;763;p111"/>
          <p:cNvSpPr txBox="1">
            <a:spLocks noGrp="1"/>
          </p:cNvSpPr>
          <p:nvPr>
            <p:ph type="title"/>
          </p:nvPr>
        </p:nvSpPr>
        <p:spPr>
          <a:xfrm>
            <a:off x="5257467" y="327150"/>
            <a:ext cx="27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Introduction</a:t>
            </a:r>
            <a:endParaRPr>
              <a:solidFill>
                <a:schemeClr val="dk2"/>
              </a:solidFill>
            </a:endParaRPr>
          </a:p>
        </p:txBody>
      </p:sp>
      <p:pic>
        <p:nvPicPr>
          <p:cNvPr id="764" name="Google Shape;764;p111" descr="Hexagonal icon."/>
          <p:cNvPicPr preferRelativeResize="0">
            <a:picLocks noGrp="1"/>
          </p:cNvPicPr>
          <p:nvPr>
            <p:ph type="pic" idx="3"/>
          </p:nvPr>
        </p:nvPicPr>
        <p:blipFill rotWithShape="1">
          <a:blip r:embed="rId3">
            <a:alphaModFix/>
          </a:blip>
          <a:srcRect t="6589" b="6597"/>
          <a:stretch/>
        </p:blipFill>
        <p:spPr>
          <a:xfrm>
            <a:off x="8596800" y="223475"/>
            <a:ext cx="318600" cy="318600"/>
          </a:xfrm>
          <a:prstGeom prst="ellipse">
            <a:avLst/>
          </a:prstGeom>
        </p:spPr>
      </p:pic>
      <p:sp>
        <p:nvSpPr>
          <p:cNvPr id="765" name="Google Shape;765;p111"/>
          <p:cNvSpPr txBox="1">
            <a:spLocks noGrp="1"/>
          </p:cNvSpPr>
          <p:nvPr>
            <p:ph type="body" idx="1"/>
          </p:nvPr>
        </p:nvSpPr>
        <p:spPr>
          <a:xfrm>
            <a:off x="5235220" y="2573350"/>
            <a:ext cx="3798300" cy="19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effectLst/>
                <a:latin typeface="Century" panose="02040604050505020304" pitchFamily="18" charset="0"/>
                <a:ea typeface="Century" panose="02040604050505020304" pitchFamily="18" charset="0"/>
                <a:cs typeface="Century" panose="02040604050505020304" pitchFamily="18" charset="0"/>
              </a:rPr>
              <a:t>Robert Agnew (2011) suggested that changing climate will facilitate social conflict and will help increase crime opportunities. According to him, climate change will be one of the major driving forces in the upcoming years</a:t>
            </a:r>
            <a:endParaRPr sz="1050"/>
          </a:p>
        </p:txBody>
      </p:sp>
      <p:sp>
        <p:nvSpPr>
          <p:cNvPr id="766" name="Google Shape;766;p111"/>
          <p:cNvSpPr txBox="1">
            <a:spLocks noGrp="1"/>
          </p:cNvSpPr>
          <p:nvPr>
            <p:ph type="title" idx="4"/>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pic>
        <p:nvPicPr>
          <p:cNvPr id="767" name="Google Shape;767;p111" descr="Office worker on the phone, seated at her desk."/>
          <p:cNvPicPr preferRelativeResize="0">
            <a:picLocks noGrp="1"/>
          </p:cNvPicPr>
          <p:nvPr>
            <p:ph type="pic" idx="5"/>
          </p:nvPr>
        </p:nvPicPr>
        <p:blipFill rotWithShape="1">
          <a:blip r:embed="rId4">
            <a:alphaModFix/>
          </a:blip>
          <a:srcRect l="26314" r="9471"/>
          <a:stretch/>
        </p:blipFill>
        <p:spPr>
          <a:xfrm rot="10800000">
            <a:off x="228600" y="2561290"/>
            <a:ext cx="2262600" cy="2348400"/>
          </a:xfrm>
          <a:prstGeom prst="round1Rect">
            <a:avLst>
              <a:gd name="adj" fmla="val 16667"/>
            </a:avLst>
          </a:prstGeom>
        </p:spPr>
      </p:pic>
      <p:pic>
        <p:nvPicPr>
          <p:cNvPr id="768" name="Google Shape;768;p111" descr="Workers in the office collaborating."/>
          <p:cNvPicPr preferRelativeResize="0">
            <a:picLocks noGrp="1"/>
          </p:cNvPicPr>
          <p:nvPr>
            <p:ph type="pic" idx="6"/>
          </p:nvPr>
        </p:nvPicPr>
        <p:blipFill rotWithShape="1">
          <a:blip r:embed="rId5">
            <a:alphaModFix/>
          </a:blip>
          <a:srcRect l="12720" r="23065"/>
          <a:stretch/>
        </p:blipFill>
        <p:spPr>
          <a:xfrm>
            <a:off x="2486554" y="223525"/>
            <a:ext cx="2262600" cy="2348400"/>
          </a:xfrm>
          <a:prstGeom prst="round1Rect">
            <a:avLst>
              <a:gd name="adj" fmla="val 16667"/>
            </a:avLst>
          </a:prstGeom>
        </p:spPr>
      </p:pic>
      <p:pic>
        <p:nvPicPr>
          <p:cNvPr id="769" name="Google Shape;769;p111" descr="Tablet computer displaying several graphs."/>
          <p:cNvPicPr preferRelativeResize="0">
            <a:picLocks noGrp="1"/>
          </p:cNvPicPr>
          <p:nvPr>
            <p:ph type="pic" idx="7"/>
          </p:nvPr>
        </p:nvPicPr>
        <p:blipFill rotWithShape="1">
          <a:blip r:embed="rId6">
            <a:alphaModFix/>
          </a:blip>
          <a:srcRect l="17845" r="17845"/>
          <a:stretch/>
        </p:blipFill>
        <p:spPr>
          <a:xfrm rot="10800000" flipH="1">
            <a:off x="2486554" y="2561290"/>
            <a:ext cx="2262600" cy="2348400"/>
          </a:xfrm>
          <a:prstGeom prst="round1Rect">
            <a:avLst>
              <a:gd name="adj" fmla="val 16667"/>
            </a:avLst>
          </a:prstGeom>
        </p:spPr>
      </p:pic>
      <p:pic>
        <p:nvPicPr>
          <p:cNvPr id="770" name="Google Shape;770;p111" descr="Line graph with points and numeric values."/>
          <p:cNvPicPr preferRelativeResize="0">
            <a:picLocks noGrp="1"/>
          </p:cNvPicPr>
          <p:nvPr>
            <p:ph type="pic" idx="8"/>
          </p:nvPr>
        </p:nvPicPr>
        <p:blipFill rotWithShape="1">
          <a:blip r:embed="rId7">
            <a:alphaModFix/>
          </a:blip>
          <a:srcRect l="22902" r="22902"/>
          <a:stretch/>
        </p:blipFill>
        <p:spPr>
          <a:xfrm>
            <a:off x="228600" y="224575"/>
            <a:ext cx="2262600" cy="2348400"/>
          </a:xfrm>
          <a:prstGeom prst="round1Rect">
            <a:avLst>
              <a:gd name="adj" fmla="val 16667"/>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12"/>
          <p:cNvSpPr/>
          <p:nvPr/>
        </p:nvSpPr>
        <p:spPr>
          <a:xfrm>
            <a:off x="7158725" y="4601400"/>
            <a:ext cx="1354500" cy="318600"/>
          </a:xfrm>
          <a:prstGeom prst="roundRect">
            <a:avLst>
              <a:gd name="adj" fmla="val 16290"/>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776" name="Google Shape;776;p112"/>
          <p:cNvSpPr/>
          <p:nvPr/>
        </p:nvSpPr>
        <p:spPr>
          <a:xfrm>
            <a:off x="8596792" y="4601400"/>
            <a:ext cx="318600" cy="318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777" name="Google Shape;777;p112"/>
          <p:cNvSpPr txBox="1">
            <a:spLocks noGrp="1"/>
          </p:cNvSpPr>
          <p:nvPr>
            <p:ph type="sldNum" idx="12"/>
          </p:nvPr>
        </p:nvSpPr>
        <p:spPr>
          <a:xfrm>
            <a:off x="8481759" y="4563903"/>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5</a:t>
            </a:fld>
            <a:endParaRPr sz="1000">
              <a:solidFill>
                <a:schemeClr val="dk2"/>
              </a:solidFill>
              <a:latin typeface="Albert Sans"/>
              <a:ea typeface="Albert Sans"/>
              <a:cs typeface="Albert Sans"/>
              <a:sym typeface="Albert Sans"/>
            </a:endParaRPr>
          </a:p>
        </p:txBody>
      </p:sp>
      <p:sp>
        <p:nvSpPr>
          <p:cNvPr id="778" name="Google Shape;778;p112"/>
          <p:cNvSpPr txBox="1">
            <a:spLocks noGrp="1"/>
          </p:cNvSpPr>
          <p:nvPr>
            <p:ph type="subTitle" idx="1"/>
          </p:nvPr>
        </p:nvSpPr>
        <p:spPr>
          <a:xfrm>
            <a:off x="958450" y="2159475"/>
            <a:ext cx="7137900" cy="2013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Explore the relationship between climate change and crime rate. </a:t>
            </a:r>
            <a:endParaRPr/>
          </a:p>
          <a:p>
            <a:pPr marL="457200" lvl="0" indent="-381000" algn="l" rtl="0">
              <a:spcBef>
                <a:spcPts val="1000"/>
              </a:spcBef>
              <a:spcAft>
                <a:spcPts val="0"/>
              </a:spcAft>
              <a:buSzPts val="2400"/>
              <a:buChar char="-"/>
            </a:pPr>
            <a:r>
              <a:rPr lang="en"/>
              <a:t>Compare the relationship between climate change and crime for different climatic conditions.</a:t>
            </a:r>
            <a:endParaRPr/>
          </a:p>
          <a:p>
            <a:pPr marL="0" lvl="0" indent="0" algn="l" rtl="0">
              <a:spcBef>
                <a:spcPts val="1000"/>
              </a:spcBef>
              <a:spcAft>
                <a:spcPts val="0"/>
              </a:spcAft>
              <a:buClr>
                <a:schemeClr val="dk2"/>
              </a:buClr>
              <a:buSzPts val="1100"/>
              <a:buFont typeface="Arial"/>
              <a:buNone/>
            </a:pPr>
            <a:endParaRPr/>
          </a:p>
          <a:p>
            <a:pPr marL="0" lvl="0" indent="0" algn="l" rtl="0">
              <a:spcBef>
                <a:spcPts val="1200"/>
              </a:spcBef>
              <a:spcAft>
                <a:spcPts val="1200"/>
              </a:spcAft>
              <a:buNone/>
            </a:pPr>
            <a:endParaRPr/>
          </a:p>
        </p:txBody>
      </p:sp>
      <p:pic>
        <p:nvPicPr>
          <p:cNvPr id="779" name="Google Shape;779;p112" descr="Hexagonal icon."/>
          <p:cNvPicPr preferRelativeResize="0">
            <a:picLocks noGrp="1"/>
          </p:cNvPicPr>
          <p:nvPr>
            <p:ph type="pic" idx="2"/>
          </p:nvPr>
        </p:nvPicPr>
        <p:blipFill rotWithShape="1">
          <a:blip r:embed="rId3">
            <a:alphaModFix/>
          </a:blip>
          <a:srcRect t="6732" b="6732"/>
          <a:stretch/>
        </p:blipFill>
        <p:spPr>
          <a:xfrm>
            <a:off x="8596800" y="223475"/>
            <a:ext cx="318600" cy="318600"/>
          </a:xfrm>
          <a:prstGeom prst="ellipse">
            <a:avLst/>
          </a:prstGeom>
        </p:spPr>
      </p:pic>
      <p:sp>
        <p:nvSpPr>
          <p:cNvPr id="780" name="Google Shape;780;p112"/>
          <p:cNvSpPr txBox="1">
            <a:spLocks noGrp="1"/>
          </p:cNvSpPr>
          <p:nvPr>
            <p:ph type="title" idx="4"/>
          </p:nvPr>
        </p:nvSpPr>
        <p:spPr>
          <a:xfrm>
            <a:off x="941263" y="866159"/>
            <a:ext cx="7137900" cy="20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a:t>Objective</a:t>
            </a:r>
          </a:p>
        </p:txBody>
      </p:sp>
      <p:sp>
        <p:nvSpPr>
          <p:cNvPr id="781" name="Google Shape;781;p112"/>
          <p:cNvSpPr txBox="1">
            <a:spLocks noGrp="1"/>
          </p:cNvSpPr>
          <p:nvPr>
            <p:ph type="title"/>
          </p:nvPr>
        </p:nvSpPr>
        <p:spPr>
          <a:xfrm>
            <a:off x="7158725" y="4563903"/>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3"/>
          <p:cNvSpPr/>
          <p:nvPr/>
        </p:nvSpPr>
        <p:spPr>
          <a:xfrm>
            <a:off x="7158725" y="4601400"/>
            <a:ext cx="1354500" cy="318600"/>
          </a:xfrm>
          <a:prstGeom prst="roundRect">
            <a:avLst>
              <a:gd name="adj" fmla="val 16290"/>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788" name="Google Shape;788;p113"/>
          <p:cNvSpPr/>
          <p:nvPr/>
        </p:nvSpPr>
        <p:spPr>
          <a:xfrm>
            <a:off x="8596792" y="4601400"/>
            <a:ext cx="318600" cy="318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789" name="Google Shape;789;p113"/>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6</a:t>
            </a:fld>
            <a:endParaRPr sz="1000">
              <a:solidFill>
                <a:schemeClr val="dk2"/>
              </a:solidFill>
              <a:latin typeface="Albert Sans"/>
              <a:ea typeface="Albert Sans"/>
              <a:cs typeface="Albert Sans"/>
              <a:sym typeface="Albert Sans"/>
            </a:endParaRPr>
          </a:p>
        </p:txBody>
      </p:sp>
      <p:sp>
        <p:nvSpPr>
          <p:cNvPr id="790" name="Google Shape;790;p113"/>
          <p:cNvSpPr txBox="1">
            <a:spLocks noGrp="1"/>
          </p:cNvSpPr>
          <p:nvPr>
            <p:ph type="title"/>
          </p:nvPr>
        </p:nvSpPr>
        <p:spPr>
          <a:xfrm>
            <a:off x="884890" y="1024150"/>
            <a:ext cx="6123900" cy="14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pic>
        <p:nvPicPr>
          <p:cNvPr id="791" name="Google Shape;791;p113" descr="Hexagonal icon."/>
          <p:cNvPicPr preferRelativeResize="0">
            <a:picLocks noGrp="1"/>
          </p:cNvPicPr>
          <p:nvPr>
            <p:ph type="pic" idx="2"/>
          </p:nvPr>
        </p:nvPicPr>
        <p:blipFill rotWithShape="1">
          <a:blip r:embed="rId3">
            <a:alphaModFix/>
          </a:blip>
          <a:srcRect t="6732" b="6732"/>
          <a:stretch/>
        </p:blipFill>
        <p:spPr>
          <a:xfrm>
            <a:off x="8596800" y="223475"/>
            <a:ext cx="318600" cy="318600"/>
          </a:xfrm>
          <a:prstGeom prst="ellipse">
            <a:avLst/>
          </a:prstGeom>
        </p:spPr>
      </p:pic>
      <p:sp>
        <p:nvSpPr>
          <p:cNvPr id="792" name="Google Shape;792;p113"/>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sp>
        <p:nvSpPr>
          <p:cNvPr id="793" name="Google Shape;793;p113"/>
          <p:cNvSpPr txBox="1">
            <a:spLocks noGrp="1"/>
          </p:cNvSpPr>
          <p:nvPr>
            <p:ph type="subTitle" idx="1"/>
          </p:nvPr>
        </p:nvSpPr>
        <p:spPr>
          <a:xfrm>
            <a:off x="966811" y="321575"/>
            <a:ext cx="230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14"/>
          <p:cNvSpPr/>
          <p:nvPr/>
        </p:nvSpPr>
        <p:spPr>
          <a:xfrm rot="-5400000">
            <a:off x="3494250" y="-3266000"/>
            <a:ext cx="2130300" cy="8890200"/>
          </a:xfrm>
          <a:prstGeom prst="round2SameRect">
            <a:avLst>
              <a:gd name="adj1" fmla="val 3491"/>
              <a:gd name="adj2" fmla="val 50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99" name="Google Shape;799;p114"/>
          <p:cNvSpPr/>
          <p:nvPr/>
        </p:nvSpPr>
        <p:spPr>
          <a:xfrm>
            <a:off x="7158725" y="4601400"/>
            <a:ext cx="1354500" cy="318600"/>
          </a:xfrm>
          <a:prstGeom prst="roundRect">
            <a:avLst>
              <a:gd name="adj" fmla="val 1629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800" name="Google Shape;800;p114"/>
          <p:cNvSpPr/>
          <p:nvPr/>
        </p:nvSpPr>
        <p:spPr>
          <a:xfrm>
            <a:off x="8596792" y="4601400"/>
            <a:ext cx="318600" cy="318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801" name="Google Shape;801;p114"/>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7</a:t>
            </a:fld>
            <a:endParaRPr sz="1000">
              <a:solidFill>
                <a:schemeClr val="dk2"/>
              </a:solidFill>
              <a:latin typeface="Albert Sans"/>
              <a:ea typeface="Albert Sans"/>
              <a:cs typeface="Albert Sans"/>
              <a:sym typeface="Albert Sans"/>
            </a:endParaRPr>
          </a:p>
        </p:txBody>
      </p:sp>
      <p:sp>
        <p:nvSpPr>
          <p:cNvPr id="802" name="Google Shape;802;p114"/>
          <p:cNvSpPr txBox="1">
            <a:spLocks noGrp="1"/>
          </p:cNvSpPr>
          <p:nvPr>
            <p:ph type="subTitle" idx="1"/>
          </p:nvPr>
        </p:nvSpPr>
        <p:spPr>
          <a:xfrm>
            <a:off x="942150" y="2437325"/>
            <a:ext cx="7654800" cy="1687800"/>
          </a:xfrm>
          <a:prstGeom prst="rect">
            <a:avLst/>
          </a:prstGeom>
        </p:spPr>
        <p:txBody>
          <a:bodyPr spcFirstLastPara="1" wrap="square" lIns="91425" tIns="91425" rIns="91425" bIns="91425" anchor="t" anchorCtr="0">
            <a:noAutofit/>
          </a:bodyPr>
          <a:lstStyle/>
          <a:p>
            <a:pPr marL="0" marR="0" algn="just">
              <a:lnSpc>
                <a:spcPct val="150000"/>
              </a:lnSpc>
              <a:spcAft>
                <a:spcPts val="800"/>
              </a:spcAft>
            </a:pPr>
            <a:r>
              <a:rPr lang="en-US" sz="1600" u="none" kern="100">
                <a:effectLst/>
                <a:latin typeface="Century" panose="02040604050505020304" pitchFamily="18" charset="0"/>
                <a:ea typeface="Century" panose="02040604050505020304" pitchFamily="18" charset="0"/>
                <a:cs typeface="Century" panose="02040604050505020304" pitchFamily="18" charset="0"/>
              </a:rPr>
              <a:t>Ranson (2014) forecasted that between 2010-2099, there will be an additional of 22, 000 murders and 1.2 million aggravated assaults because of climate change. Mares et al, (2019) suggests that for 1°C increase in the temperature, on an average the number of crimes will increase by 100,000 annually. </a:t>
            </a:r>
            <a:endParaRPr lang="en-US" sz="1600" u="none"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803" name="Google Shape;803;p114"/>
          <p:cNvSpPr txBox="1">
            <a:spLocks noGrp="1"/>
          </p:cNvSpPr>
          <p:nvPr>
            <p:ph type="title"/>
          </p:nvPr>
        </p:nvSpPr>
        <p:spPr>
          <a:xfrm>
            <a:off x="932850" y="425575"/>
            <a:ext cx="6559800" cy="147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4800" b="1"/>
              <a:t>i</a:t>
            </a:r>
            <a:r>
              <a:rPr lang="en" sz="4800"/>
              <a:t>. Crime Forecast Due to Climate Change </a:t>
            </a:r>
            <a:endParaRPr sz="4800"/>
          </a:p>
        </p:txBody>
      </p:sp>
      <p:sp>
        <p:nvSpPr>
          <p:cNvPr id="804" name="Google Shape;804;p114"/>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pic>
        <p:nvPicPr>
          <p:cNvPr id="805" name="Google Shape;805;p114" descr="Hexagonal icon."/>
          <p:cNvPicPr preferRelativeResize="0">
            <a:picLocks noGrp="1"/>
          </p:cNvPicPr>
          <p:nvPr>
            <p:ph type="pic" idx="4"/>
          </p:nvPr>
        </p:nvPicPr>
        <p:blipFill rotWithShape="1">
          <a:blip r:embed="rId3">
            <a:alphaModFix/>
          </a:blip>
          <a:srcRect t="6589" b="6597"/>
          <a:stretch/>
        </p:blipFill>
        <p:spPr>
          <a:xfrm>
            <a:off x="8596800" y="223475"/>
            <a:ext cx="318600" cy="318600"/>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15"/>
          <p:cNvSpPr/>
          <p:nvPr/>
        </p:nvSpPr>
        <p:spPr>
          <a:xfrm rot="-5400000">
            <a:off x="3820050" y="-3591750"/>
            <a:ext cx="1478700" cy="8890200"/>
          </a:xfrm>
          <a:prstGeom prst="round2SameRect">
            <a:avLst>
              <a:gd name="adj1" fmla="val 3491"/>
              <a:gd name="adj2" fmla="val 50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11" name="Google Shape;811;p115"/>
          <p:cNvSpPr/>
          <p:nvPr/>
        </p:nvSpPr>
        <p:spPr>
          <a:xfrm>
            <a:off x="7158725" y="4601400"/>
            <a:ext cx="1354500" cy="318600"/>
          </a:xfrm>
          <a:prstGeom prst="roundRect">
            <a:avLst>
              <a:gd name="adj" fmla="val 1629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812" name="Google Shape;812;p115"/>
          <p:cNvSpPr/>
          <p:nvPr/>
        </p:nvSpPr>
        <p:spPr>
          <a:xfrm>
            <a:off x="8596792" y="4601400"/>
            <a:ext cx="318600" cy="318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813" name="Google Shape;813;p115"/>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8</a:t>
            </a:fld>
            <a:endParaRPr sz="1000">
              <a:solidFill>
                <a:schemeClr val="dk2"/>
              </a:solidFill>
              <a:latin typeface="Albert Sans"/>
              <a:ea typeface="Albert Sans"/>
              <a:cs typeface="Albert Sans"/>
              <a:sym typeface="Albert Sans"/>
            </a:endParaRPr>
          </a:p>
        </p:txBody>
      </p:sp>
      <p:sp>
        <p:nvSpPr>
          <p:cNvPr id="814" name="Google Shape;814;p115"/>
          <p:cNvSpPr txBox="1">
            <a:spLocks noGrp="1"/>
          </p:cNvSpPr>
          <p:nvPr>
            <p:ph type="title"/>
          </p:nvPr>
        </p:nvSpPr>
        <p:spPr>
          <a:xfrm>
            <a:off x="932850" y="425575"/>
            <a:ext cx="6559800" cy="96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4800" b="1"/>
              <a:t>ii</a:t>
            </a:r>
            <a:r>
              <a:rPr lang="en" sz="4800"/>
              <a:t>. </a:t>
            </a:r>
            <a:r>
              <a:rPr lang="en" sz="4400"/>
              <a:t>Seasonality in Crime</a:t>
            </a:r>
            <a:endParaRPr sz="4800"/>
          </a:p>
        </p:txBody>
      </p:sp>
      <p:sp>
        <p:nvSpPr>
          <p:cNvPr id="815" name="Google Shape;815;p115"/>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pic>
        <p:nvPicPr>
          <p:cNvPr id="816" name="Google Shape;816;p115" descr="Hexagonal icon."/>
          <p:cNvPicPr preferRelativeResize="0">
            <a:picLocks noGrp="1"/>
          </p:cNvPicPr>
          <p:nvPr>
            <p:ph type="pic" idx="4"/>
          </p:nvPr>
        </p:nvPicPr>
        <p:blipFill rotWithShape="1">
          <a:blip r:embed="rId3">
            <a:alphaModFix/>
          </a:blip>
          <a:srcRect t="6589" b="6597"/>
          <a:stretch/>
        </p:blipFill>
        <p:spPr>
          <a:xfrm>
            <a:off x="8596800" y="223475"/>
            <a:ext cx="318600" cy="318600"/>
          </a:xfrm>
          <a:prstGeom prst="ellipse">
            <a:avLst/>
          </a:prstGeom>
        </p:spPr>
      </p:pic>
      <p:sp>
        <p:nvSpPr>
          <p:cNvPr id="817" name="Google Shape;817;p115"/>
          <p:cNvSpPr txBox="1">
            <a:spLocks noGrp="1"/>
          </p:cNvSpPr>
          <p:nvPr>
            <p:ph type="subTitle" idx="1"/>
          </p:nvPr>
        </p:nvSpPr>
        <p:spPr>
          <a:xfrm>
            <a:off x="942150" y="1984500"/>
            <a:ext cx="7654800" cy="1687800"/>
          </a:xfrm>
          <a:prstGeom prst="rect">
            <a:avLst/>
          </a:prstGeom>
        </p:spPr>
        <p:txBody>
          <a:bodyPr spcFirstLastPara="1" wrap="square" lIns="91425" tIns="91425" rIns="91425" bIns="91425" anchor="t" anchorCtr="0">
            <a:noAutofit/>
          </a:bodyPr>
          <a:lstStyle/>
          <a:p>
            <a:pPr marL="0" marR="0" algn="just">
              <a:lnSpc>
                <a:spcPct val="150000"/>
              </a:lnSpc>
              <a:spcAft>
                <a:spcPts val="800"/>
              </a:spcAft>
            </a:pPr>
            <a:r>
              <a:rPr lang="en-US" sz="1800" u="none" kern="100">
                <a:effectLst/>
                <a:latin typeface="Century" panose="02040604050505020304" pitchFamily="18" charset="0"/>
                <a:ea typeface="Century" panose="02040604050505020304" pitchFamily="18" charset="0"/>
                <a:cs typeface="Century" panose="02040604050505020304" pitchFamily="18" charset="0"/>
              </a:rPr>
              <a:t>Monthly temperature anomalies for warmer months are linked to higher number of homicides. In case of other crimes e.g., rape, the relationship is stronger with colder months. </a:t>
            </a:r>
            <a:endParaRPr lang="en-US" sz="1800" u="none" kern="10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16"/>
          <p:cNvSpPr/>
          <p:nvPr/>
        </p:nvSpPr>
        <p:spPr>
          <a:xfrm rot="-5400000">
            <a:off x="3570150" y="-3341975"/>
            <a:ext cx="1978500" cy="8890200"/>
          </a:xfrm>
          <a:prstGeom prst="round2SameRect">
            <a:avLst>
              <a:gd name="adj1" fmla="val 3491"/>
              <a:gd name="adj2" fmla="val 50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23" name="Google Shape;823;p116"/>
          <p:cNvSpPr/>
          <p:nvPr/>
        </p:nvSpPr>
        <p:spPr>
          <a:xfrm>
            <a:off x="7158725" y="4601400"/>
            <a:ext cx="1354500" cy="318600"/>
          </a:xfrm>
          <a:prstGeom prst="roundRect">
            <a:avLst>
              <a:gd name="adj" fmla="val 1629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a:solidFill>
                <a:schemeClr val="lt1"/>
              </a:solidFill>
              <a:latin typeface="Albert Sans"/>
              <a:ea typeface="Albert Sans"/>
              <a:cs typeface="Albert Sans"/>
              <a:sym typeface="Albert Sans"/>
            </a:endParaRPr>
          </a:p>
        </p:txBody>
      </p:sp>
      <p:sp>
        <p:nvSpPr>
          <p:cNvPr id="824" name="Google Shape;824;p116"/>
          <p:cNvSpPr/>
          <p:nvPr/>
        </p:nvSpPr>
        <p:spPr>
          <a:xfrm>
            <a:off x="8596792" y="4601400"/>
            <a:ext cx="318600" cy="318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000" b="1">
              <a:solidFill>
                <a:srgbClr val="15151B"/>
              </a:solidFill>
              <a:latin typeface="Albert Sans"/>
              <a:ea typeface="Albert Sans"/>
              <a:cs typeface="Albert Sans"/>
              <a:sym typeface="Albert Sans"/>
            </a:endParaRPr>
          </a:p>
        </p:txBody>
      </p:sp>
      <p:sp>
        <p:nvSpPr>
          <p:cNvPr id="825" name="Google Shape;825;p116"/>
          <p:cNvSpPr txBox="1">
            <a:spLocks noGrp="1"/>
          </p:cNvSpPr>
          <p:nvPr>
            <p:ph type="sldNum" idx="12"/>
          </p:nvPr>
        </p:nvSpPr>
        <p:spPr>
          <a:xfrm>
            <a:off x="8481759" y="4563901"/>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9</a:t>
            </a:fld>
            <a:endParaRPr sz="1000">
              <a:solidFill>
                <a:schemeClr val="dk2"/>
              </a:solidFill>
              <a:latin typeface="Albert Sans"/>
              <a:ea typeface="Albert Sans"/>
              <a:cs typeface="Albert Sans"/>
              <a:sym typeface="Albert Sans"/>
            </a:endParaRPr>
          </a:p>
        </p:txBody>
      </p:sp>
      <p:sp>
        <p:nvSpPr>
          <p:cNvPr id="826" name="Google Shape;826;p116"/>
          <p:cNvSpPr txBox="1">
            <a:spLocks noGrp="1"/>
          </p:cNvSpPr>
          <p:nvPr>
            <p:ph type="title"/>
          </p:nvPr>
        </p:nvSpPr>
        <p:spPr>
          <a:xfrm>
            <a:off x="932850" y="425575"/>
            <a:ext cx="7421100" cy="147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b="1"/>
              <a:t>iii</a:t>
            </a:r>
            <a:r>
              <a:rPr lang="en" sz="3600"/>
              <a:t>. Climate Change - Temperature - Crime Hypothesis (CC-T-C)</a:t>
            </a:r>
            <a:endParaRPr sz="3600"/>
          </a:p>
        </p:txBody>
      </p:sp>
      <p:sp>
        <p:nvSpPr>
          <p:cNvPr id="827" name="Google Shape;827;p116"/>
          <p:cNvSpPr txBox="1">
            <a:spLocks noGrp="1"/>
          </p:cNvSpPr>
          <p:nvPr>
            <p:ph type="title" idx="3"/>
          </p:nvPr>
        </p:nvSpPr>
        <p:spPr>
          <a:xfrm>
            <a:off x="7158725" y="4563900"/>
            <a:ext cx="1354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EPPS 6356</a:t>
            </a:r>
            <a:endParaRPr/>
          </a:p>
        </p:txBody>
      </p:sp>
      <p:pic>
        <p:nvPicPr>
          <p:cNvPr id="828" name="Google Shape;828;p116" descr="Hexagonal icon."/>
          <p:cNvPicPr preferRelativeResize="0">
            <a:picLocks noGrp="1"/>
          </p:cNvPicPr>
          <p:nvPr>
            <p:ph type="pic" idx="4"/>
          </p:nvPr>
        </p:nvPicPr>
        <p:blipFill rotWithShape="1">
          <a:blip r:embed="rId3">
            <a:alphaModFix/>
          </a:blip>
          <a:srcRect t="6589" b="6597"/>
          <a:stretch/>
        </p:blipFill>
        <p:spPr>
          <a:xfrm>
            <a:off x="8596800" y="223475"/>
            <a:ext cx="318600" cy="318600"/>
          </a:xfrm>
          <a:prstGeom prst="ellipse">
            <a:avLst/>
          </a:prstGeom>
        </p:spPr>
      </p:pic>
      <p:sp>
        <p:nvSpPr>
          <p:cNvPr id="829" name="Google Shape;829;p116"/>
          <p:cNvSpPr txBox="1">
            <a:spLocks noGrp="1"/>
          </p:cNvSpPr>
          <p:nvPr>
            <p:ph type="subTitle" idx="1"/>
          </p:nvPr>
        </p:nvSpPr>
        <p:spPr>
          <a:xfrm>
            <a:off x="942150" y="2406095"/>
            <a:ext cx="7654800" cy="1687800"/>
          </a:xfrm>
          <a:prstGeom prst="rect">
            <a:avLst/>
          </a:prstGeom>
        </p:spPr>
        <p:txBody>
          <a:bodyPr spcFirstLastPara="1" wrap="square" lIns="91425" tIns="91425" rIns="91425" bIns="91425" anchor="t" anchorCtr="0">
            <a:noAutofit/>
          </a:bodyPr>
          <a:lstStyle/>
          <a:p>
            <a:pPr marL="0" marR="0" algn="just">
              <a:lnSpc>
                <a:spcPct val="150000"/>
              </a:lnSpc>
              <a:spcAft>
                <a:spcPts val="800"/>
              </a:spcAft>
            </a:pPr>
            <a:r>
              <a:rPr lang="en-US" sz="1800" u="none" kern="100">
                <a:effectLst/>
                <a:latin typeface="Century" panose="02040604050505020304" pitchFamily="18" charset="0"/>
                <a:ea typeface="Century" panose="02040604050505020304" pitchFamily="18" charset="0"/>
                <a:cs typeface="Century" panose="02040604050505020304" pitchFamily="18" charset="0"/>
              </a:rPr>
              <a:t>Lynch et al, (2020) used the term in their article which refers to the concept that temperature and level of crime will increase which has been stressed by the green criminologists. </a:t>
            </a:r>
            <a:endParaRPr lang="en-US" sz="1800" u="none" kern="10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ales Pitch">
  <a:themeElements>
    <a:clrScheme name="Simple Light">
      <a:dk1>
        <a:srgbClr val="08005F"/>
      </a:dk1>
      <a:lt1>
        <a:srgbClr val="FFFFFF"/>
      </a:lt1>
      <a:dk2>
        <a:srgbClr val="000000"/>
      </a:dk2>
      <a:lt2>
        <a:srgbClr val="B1A1FF"/>
      </a:lt2>
      <a:accent1>
        <a:srgbClr val="B9FF8A"/>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37</Notes>
  <HiddenSlides>2</HiddenSlide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Sales Pitch</vt:lpstr>
      <vt:lpstr>Sales Pitch</vt:lpstr>
      <vt:lpstr>EPPS 6356</vt:lpstr>
      <vt:lpstr>Agenda</vt:lpstr>
      <vt:lpstr>Order  of  Presenting</vt:lpstr>
      <vt:lpstr>Introduction</vt:lpstr>
      <vt:lpstr>Objective</vt:lpstr>
      <vt:lpstr>Literature Review</vt:lpstr>
      <vt:lpstr>i. Crime Forecast Due to Climate Change </vt:lpstr>
      <vt:lpstr>ii. Seasonality in Crime</vt:lpstr>
      <vt:lpstr>iii. Climate Change - Temperature - Crime Hypothesis (CC-T-C)</vt:lpstr>
      <vt:lpstr>iv. Geographical Scope</vt:lpstr>
      <vt:lpstr>Methodology</vt:lpstr>
      <vt:lpstr>i. Exploratory Data Analysis</vt:lpstr>
      <vt:lpstr>i. Exploratory Data Analysis</vt:lpstr>
      <vt:lpstr>i. Exploratory Data Analysis</vt:lpstr>
      <vt:lpstr>ii. Bayesian modeling approach using INLA</vt:lpstr>
      <vt:lpstr>PowerPoint Presentation</vt:lpstr>
      <vt:lpstr>Texas</vt:lpstr>
      <vt:lpstr>New York</vt:lpstr>
      <vt:lpstr>Methodology : Temperature</vt:lpstr>
      <vt:lpstr>Methodology : Crime</vt:lpstr>
      <vt:lpstr>Data</vt:lpstr>
      <vt:lpstr>Data</vt:lpstr>
      <vt:lpstr>Source</vt:lpstr>
      <vt:lpstr>Variables</vt:lpstr>
      <vt:lpstr>EPPS 6356</vt:lpstr>
      <vt:lpstr>EPPS 6356</vt:lpstr>
      <vt:lpstr>EPPS 6356</vt:lpstr>
      <vt:lpstr>Analysis</vt:lpstr>
      <vt:lpstr>EPPS 6356</vt:lpstr>
      <vt:lpstr>EPPS 6356</vt:lpstr>
      <vt:lpstr>EPPS 6356</vt:lpstr>
      <vt:lpstr>Conclusions</vt:lpstr>
      <vt:lpstr>EPPS 6356</vt:lpstr>
      <vt:lpstr>Conclusions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2024-12-05T01:00:13Z</dcterms:modified>
</cp:coreProperties>
</file>